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4"/>
  </p:notesMasterIdLst>
  <p:sldIdLst>
    <p:sldId id="256" r:id="rId2"/>
    <p:sldId id="257" r:id="rId3"/>
    <p:sldId id="258" r:id="rId4"/>
    <p:sldId id="259" r:id="rId5"/>
    <p:sldId id="260" r:id="rId6"/>
    <p:sldId id="261" r:id="rId7"/>
    <p:sldId id="268" r:id="rId8"/>
    <p:sldId id="262" r:id="rId9"/>
    <p:sldId id="263" r:id="rId10"/>
    <p:sldId id="264" r:id="rId11"/>
    <p:sldId id="265" r:id="rId12"/>
    <p:sldId id="266" r:id="rId13"/>
  </p:sldIdLst>
  <p:sldSz cx="9144000" cy="5143500" type="screen16x9"/>
  <p:notesSz cx="6858000" cy="9144000"/>
  <p:embeddedFontLst>
    <p:embeddedFont>
      <p:font typeface="Arial Black" panose="020B0A04020102020204" pitchFamily="34" charset="0"/>
      <p:regular r:id="rId15"/>
      <p:bold r:id="rId16"/>
    </p:embeddedFont>
    <p:embeddedFont>
      <p:font typeface="Calibri" panose="020F0502020204030204" pitchFamily="34" charset="0"/>
      <p:regular r:id="rId17"/>
      <p:bold r:id="rId18"/>
      <p:italic r:id="rId19"/>
      <p:boldItalic r:id="rId20"/>
    </p:embeddedFont>
    <p:embeddedFont>
      <p:font typeface="Open Sans" panose="020B0606030504020204" pitchFamily="34" charset="0"/>
      <p:regular r:id="rId21"/>
      <p:bold r:id="rId22"/>
      <p:italic r:id="rId23"/>
      <p:boldItalic r:id="rId24"/>
    </p:embeddedFont>
    <p:embeddedFont>
      <p:font typeface="Oswald" panose="020B0604020202020204" charset="0"/>
      <p:regular r:id="rId25"/>
      <p:bold r:id="rId26"/>
    </p:embeddedFont>
    <p:embeddedFont>
      <p:font typeface="Roboto" panose="02000000000000000000" pitchFamily="2"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BC01BD-C67D-4DB6-9ED2-286A88166A87}">
  <a:tblStyle styleId="{12BC01BD-C67D-4DB6-9ED2-286A88166A8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DCA07C1-C462-4ACF-B2AF-72538D06DCD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3" d="100"/>
          <a:sy n="103" d="100"/>
        </p:scale>
        <p:origin x="480"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e264300f35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e264300f35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264300f35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264300f35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e264300f35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e264300f35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e264300f35_0_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e264300f35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e264300f35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e264300f35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e264300f35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e264300f35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264300f35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e264300f35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e264300f35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e264300f35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264300f35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264300f35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264300f35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264300f35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700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e264300f35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e264300f35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264300f35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264300f35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0.png"/><Relationship Id="rId7" Type="http://schemas.openxmlformats.org/officeDocument/2006/relationships/image" Target="../media/image21.jp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7.jpg"/><Relationship Id="rId11" Type="http://schemas.openxmlformats.org/officeDocument/2006/relationships/image" Target="../media/image33.jpg"/><Relationship Id="rId5" Type="http://schemas.openxmlformats.org/officeDocument/2006/relationships/image" Target="../media/image28.jpg"/><Relationship Id="rId10" Type="http://schemas.openxmlformats.org/officeDocument/2006/relationships/image" Target="../media/image32.png"/><Relationship Id="rId4" Type="http://schemas.openxmlformats.org/officeDocument/2006/relationships/image" Target="../media/image29.jpg"/><Relationship Id="rId9" Type="http://schemas.openxmlformats.org/officeDocument/2006/relationships/image" Target="../media/image31.jp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30.jpg"/><Relationship Id="rId3" Type="http://schemas.openxmlformats.org/officeDocument/2006/relationships/image" Target="../media/image28.jpg"/><Relationship Id="rId7" Type="http://schemas.openxmlformats.org/officeDocument/2006/relationships/image" Target="../media/image35.jpg"/><Relationship Id="rId12" Type="http://schemas.openxmlformats.org/officeDocument/2006/relationships/image" Target="../media/image38.jp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4.jpg"/><Relationship Id="rId11" Type="http://schemas.openxmlformats.org/officeDocument/2006/relationships/image" Target="../media/image37.jpg"/><Relationship Id="rId5" Type="http://schemas.openxmlformats.org/officeDocument/2006/relationships/image" Target="../media/image33.jpg"/><Relationship Id="rId15" Type="http://schemas.openxmlformats.org/officeDocument/2006/relationships/image" Target="../media/image40.jpg"/><Relationship Id="rId10" Type="http://schemas.openxmlformats.org/officeDocument/2006/relationships/image" Target="../media/image36.jpg"/><Relationship Id="rId4" Type="http://schemas.openxmlformats.org/officeDocument/2006/relationships/image" Target="../media/image19.png"/><Relationship Id="rId9" Type="http://schemas.openxmlformats.org/officeDocument/2006/relationships/image" Target="../media/image32.png"/><Relationship Id="rId14" Type="http://schemas.openxmlformats.org/officeDocument/2006/relationships/image" Target="../media/image3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2.jpg"/><Relationship Id="rId13" Type="http://schemas.openxmlformats.org/officeDocument/2006/relationships/image" Target="../media/image23.jpg"/><Relationship Id="rId3" Type="http://schemas.openxmlformats.org/officeDocument/2006/relationships/image" Target="../media/image41.jpg"/><Relationship Id="rId7" Type="http://schemas.openxmlformats.org/officeDocument/2006/relationships/image" Target="../media/image18.png"/><Relationship Id="rId12" Type="http://schemas.openxmlformats.org/officeDocument/2006/relationships/image" Target="../media/image22.jp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1.jpg"/><Relationship Id="rId11" Type="http://schemas.openxmlformats.org/officeDocument/2006/relationships/image" Target="../media/image44.jpg"/><Relationship Id="rId5" Type="http://schemas.openxmlformats.org/officeDocument/2006/relationships/image" Target="../media/image27.jpg"/><Relationship Id="rId10" Type="http://schemas.openxmlformats.org/officeDocument/2006/relationships/image" Target="../media/image43.jpg"/><Relationship Id="rId4" Type="http://schemas.openxmlformats.org/officeDocument/2006/relationships/image" Target="../media/image19.png"/><Relationship Id="rId9" Type="http://schemas.openxmlformats.org/officeDocument/2006/relationships/image" Target="../media/image29.jpg"/><Relationship Id="rId14" Type="http://schemas.openxmlformats.org/officeDocument/2006/relationships/image" Target="../media/image24.jp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19.png"/><Relationship Id="rId7" Type="http://schemas.openxmlformats.org/officeDocument/2006/relationships/image" Target="../media/image48.png"/><Relationship Id="rId12" Type="http://schemas.openxmlformats.org/officeDocument/2006/relationships/image" Target="../media/image52.jp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7.jpg"/><Relationship Id="rId11" Type="http://schemas.openxmlformats.org/officeDocument/2006/relationships/image" Target="../media/image51.png"/><Relationship Id="rId5" Type="http://schemas.openxmlformats.org/officeDocument/2006/relationships/image" Target="../media/image46.jpg"/><Relationship Id="rId10" Type="http://schemas.openxmlformats.org/officeDocument/2006/relationships/image" Target="../media/image50.jpg"/><Relationship Id="rId4" Type="http://schemas.openxmlformats.org/officeDocument/2006/relationships/image" Target="../media/image45.jpg"/><Relationship Id="rId9" Type="http://schemas.openxmlformats.org/officeDocument/2006/relationships/image" Target="../media/image26.jp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19.png"/><Relationship Id="rId7" Type="http://schemas.openxmlformats.org/officeDocument/2006/relationships/image" Target="../media/image56.jp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 Id="rId9" Type="http://schemas.openxmlformats.org/officeDocument/2006/relationships/image" Target="../media/image58.jpg"/></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docs.google.com/spreadsheets/d/18bCPdsV8bVHNgUPdzLY1qPnZf35bfV3jc0Jo8uivZpc/edit#gid=1876667230"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ome" type="title">
  <p:cSld name="TITLE">
    <p:spTree>
      <p:nvGrpSpPr>
        <p:cNvPr id="1" name="Shape 8"/>
        <p:cNvGrpSpPr/>
        <p:nvPr/>
      </p:nvGrpSpPr>
      <p:grpSpPr>
        <a:xfrm>
          <a:off x="0" y="0"/>
          <a:ext cx="0" cy="0"/>
          <a:chOff x="0" y="0"/>
          <a:chExt cx="0" cy="0"/>
        </a:xfrm>
      </p:grpSpPr>
      <p:sp>
        <p:nvSpPr>
          <p:cNvPr id="9" name="Google Shape;9;p2"/>
          <p:cNvSpPr txBox="1"/>
          <p:nvPr/>
        </p:nvSpPr>
        <p:spPr>
          <a:xfrm>
            <a:off x="3487472" y="4431675"/>
            <a:ext cx="2169000" cy="398700"/>
          </a:xfrm>
          <a:prstGeom prst="rect">
            <a:avLst/>
          </a:prstGeom>
          <a:noFill/>
          <a:ln>
            <a:noFill/>
          </a:ln>
        </p:spPr>
        <p:txBody>
          <a:bodyPr spcFirstLastPara="1" wrap="square" lIns="68575" tIns="68575" rIns="68575" bIns="68575" anchor="ctr" anchorCtr="0">
            <a:noAutofit/>
          </a:bodyPr>
          <a:lstStyle/>
          <a:p>
            <a:pPr marL="0" lvl="0" indent="0" algn="ctr" rtl="0">
              <a:lnSpc>
                <a:spcPct val="90000"/>
              </a:lnSpc>
              <a:spcBef>
                <a:spcPts val="0"/>
              </a:spcBef>
              <a:spcAft>
                <a:spcPts val="0"/>
              </a:spcAft>
              <a:buNone/>
            </a:pPr>
            <a:r>
              <a:rPr lang="en" sz="900">
                <a:solidFill>
                  <a:srgbClr val="666666"/>
                </a:solidFill>
              </a:rPr>
              <a:t>Edited by </a:t>
            </a:r>
            <a:r>
              <a:rPr lang="en" sz="900">
                <a:solidFill>
                  <a:srgbClr val="FFFFFF"/>
                </a:solidFill>
              </a:rPr>
              <a:t>CI Team</a:t>
            </a:r>
            <a:endParaRPr sz="900">
              <a:solidFill>
                <a:srgbClr val="FFFFFF"/>
              </a:solidFill>
            </a:endParaRPr>
          </a:p>
        </p:txBody>
      </p:sp>
      <p:pic>
        <p:nvPicPr>
          <p:cNvPr id="10" name="Google Shape;10;p2"/>
          <p:cNvPicPr preferRelativeResize="0"/>
          <p:nvPr/>
        </p:nvPicPr>
        <p:blipFill rotWithShape="1">
          <a:blip r:embed="rId2">
            <a:alphaModFix/>
          </a:blip>
          <a:srcRect/>
          <a:stretch/>
        </p:blipFill>
        <p:spPr>
          <a:xfrm>
            <a:off x="0" y="0"/>
            <a:ext cx="2110437" cy="636675"/>
          </a:xfrm>
          <a:prstGeom prst="rect">
            <a:avLst/>
          </a:prstGeom>
          <a:noFill/>
          <a:ln>
            <a:noFill/>
          </a:ln>
        </p:spPr>
      </p:pic>
      <p:sp>
        <p:nvSpPr>
          <p:cNvPr id="11" name="Google Shape;11;p2"/>
          <p:cNvSpPr txBox="1"/>
          <p:nvPr/>
        </p:nvSpPr>
        <p:spPr>
          <a:xfrm>
            <a:off x="311700" y="24556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0B3789"/>
              </a:solidFill>
            </a:endParaRPr>
          </a:p>
        </p:txBody>
      </p:sp>
      <p:sp>
        <p:nvSpPr>
          <p:cNvPr id="12" name="Google Shape;12;p2"/>
          <p:cNvSpPr txBox="1"/>
          <p:nvPr/>
        </p:nvSpPr>
        <p:spPr>
          <a:xfrm>
            <a:off x="311700" y="1613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434343"/>
              </a:solidFill>
            </a:endParaRPr>
          </a:p>
        </p:txBody>
      </p:sp>
      <p:sp>
        <p:nvSpPr>
          <p:cNvPr id="13" name="Google Shape;13;p2"/>
          <p:cNvSpPr txBox="1">
            <a:spLocks noGrp="1"/>
          </p:cNvSpPr>
          <p:nvPr>
            <p:ph type="title"/>
          </p:nvPr>
        </p:nvSpPr>
        <p:spPr>
          <a:xfrm>
            <a:off x="311700" y="1503300"/>
            <a:ext cx="8520600" cy="7407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Clr>
                <a:schemeClr val="accent2"/>
              </a:buClr>
              <a:buSzPts val="3600"/>
              <a:buNone/>
              <a:defRPr sz="3600" b="1">
                <a:solidFill>
                  <a:schemeClr val="accent2"/>
                </a:solidFill>
              </a:defRPr>
            </a:lvl1pPr>
            <a:lvl2pPr lvl="1" algn="ctr">
              <a:spcBef>
                <a:spcPts val="0"/>
              </a:spcBef>
              <a:spcAft>
                <a:spcPts val="0"/>
              </a:spcAft>
              <a:buClr>
                <a:schemeClr val="accent2"/>
              </a:buClr>
              <a:buSzPts val="3600"/>
              <a:buNone/>
              <a:defRPr sz="3600" b="1">
                <a:solidFill>
                  <a:schemeClr val="accent2"/>
                </a:solidFill>
              </a:defRPr>
            </a:lvl2pPr>
            <a:lvl3pPr lvl="2" algn="ctr">
              <a:spcBef>
                <a:spcPts val="0"/>
              </a:spcBef>
              <a:spcAft>
                <a:spcPts val="0"/>
              </a:spcAft>
              <a:buClr>
                <a:schemeClr val="accent2"/>
              </a:buClr>
              <a:buSzPts val="3600"/>
              <a:buNone/>
              <a:defRPr sz="3600" b="1">
                <a:solidFill>
                  <a:schemeClr val="accent2"/>
                </a:solidFill>
              </a:defRPr>
            </a:lvl3pPr>
            <a:lvl4pPr lvl="3" algn="ctr">
              <a:spcBef>
                <a:spcPts val="0"/>
              </a:spcBef>
              <a:spcAft>
                <a:spcPts val="0"/>
              </a:spcAft>
              <a:buClr>
                <a:schemeClr val="accent2"/>
              </a:buClr>
              <a:buSzPts val="3600"/>
              <a:buNone/>
              <a:defRPr sz="3600" b="1">
                <a:solidFill>
                  <a:schemeClr val="accent2"/>
                </a:solidFill>
              </a:defRPr>
            </a:lvl4pPr>
            <a:lvl5pPr lvl="4" algn="ctr">
              <a:spcBef>
                <a:spcPts val="0"/>
              </a:spcBef>
              <a:spcAft>
                <a:spcPts val="0"/>
              </a:spcAft>
              <a:buClr>
                <a:schemeClr val="accent2"/>
              </a:buClr>
              <a:buSzPts val="3600"/>
              <a:buNone/>
              <a:defRPr sz="3600" b="1">
                <a:solidFill>
                  <a:schemeClr val="accent2"/>
                </a:solidFill>
              </a:defRPr>
            </a:lvl5pPr>
            <a:lvl6pPr lvl="5" algn="ctr">
              <a:spcBef>
                <a:spcPts val="0"/>
              </a:spcBef>
              <a:spcAft>
                <a:spcPts val="0"/>
              </a:spcAft>
              <a:buClr>
                <a:schemeClr val="accent2"/>
              </a:buClr>
              <a:buSzPts val="3600"/>
              <a:buNone/>
              <a:defRPr sz="3600" b="1">
                <a:solidFill>
                  <a:schemeClr val="accent2"/>
                </a:solidFill>
              </a:defRPr>
            </a:lvl6pPr>
            <a:lvl7pPr lvl="6" algn="ctr">
              <a:spcBef>
                <a:spcPts val="0"/>
              </a:spcBef>
              <a:spcAft>
                <a:spcPts val="0"/>
              </a:spcAft>
              <a:buClr>
                <a:schemeClr val="accent2"/>
              </a:buClr>
              <a:buSzPts val="3600"/>
              <a:buNone/>
              <a:defRPr sz="3600" b="1">
                <a:solidFill>
                  <a:schemeClr val="accent2"/>
                </a:solidFill>
              </a:defRPr>
            </a:lvl7pPr>
            <a:lvl8pPr lvl="7" algn="ctr">
              <a:spcBef>
                <a:spcPts val="0"/>
              </a:spcBef>
              <a:spcAft>
                <a:spcPts val="0"/>
              </a:spcAft>
              <a:buClr>
                <a:schemeClr val="accent2"/>
              </a:buClr>
              <a:buSzPts val="3600"/>
              <a:buNone/>
              <a:defRPr sz="3600" b="1">
                <a:solidFill>
                  <a:schemeClr val="accent2"/>
                </a:solidFill>
              </a:defRPr>
            </a:lvl8pPr>
            <a:lvl9pPr lvl="8" algn="ctr">
              <a:spcBef>
                <a:spcPts val="0"/>
              </a:spcBef>
              <a:spcAft>
                <a:spcPts val="0"/>
              </a:spcAft>
              <a:buClr>
                <a:schemeClr val="accent2"/>
              </a:buClr>
              <a:buSzPts val="3600"/>
              <a:buNone/>
              <a:defRPr sz="3600" b="1">
                <a:solidFill>
                  <a:schemeClr val="accent2"/>
                </a:solidFill>
              </a:defRPr>
            </a:lvl9pPr>
          </a:lstStyle>
          <a:p>
            <a:endParaRPr/>
          </a:p>
        </p:txBody>
      </p:sp>
      <p:sp>
        <p:nvSpPr>
          <p:cNvPr id="14" name="Google Shape;14;p2"/>
          <p:cNvSpPr txBox="1">
            <a:spLocks noGrp="1"/>
          </p:cNvSpPr>
          <p:nvPr>
            <p:ph type="title" idx="2"/>
          </p:nvPr>
        </p:nvSpPr>
        <p:spPr>
          <a:xfrm>
            <a:off x="311700" y="2244000"/>
            <a:ext cx="8520600" cy="740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accent3"/>
              </a:buClr>
              <a:buSzPts val="3600"/>
              <a:buNone/>
              <a:defRPr sz="3600">
                <a:solidFill>
                  <a:schemeClr val="accent3"/>
                </a:solidFill>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endParaRPr/>
          </a:p>
        </p:txBody>
      </p:sp>
      <p:sp>
        <p:nvSpPr>
          <p:cNvPr id="15" name="Google Shape;15;p2"/>
          <p:cNvSpPr txBox="1">
            <a:spLocks noGrp="1"/>
          </p:cNvSpPr>
          <p:nvPr>
            <p:ph type="subTitle" idx="1"/>
          </p:nvPr>
        </p:nvSpPr>
        <p:spPr>
          <a:xfrm>
            <a:off x="3487481" y="4660275"/>
            <a:ext cx="2169000" cy="39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66666"/>
              </a:buClr>
              <a:buSzPts val="900"/>
              <a:buNone/>
              <a:defRPr sz="900">
                <a:solidFill>
                  <a:srgbClr val="666666"/>
                </a:solidFill>
              </a:defRPr>
            </a:lvl1pPr>
            <a:lvl2pPr lvl="1" algn="ctr" rtl="0">
              <a:spcBef>
                <a:spcPts val="1600"/>
              </a:spcBef>
              <a:spcAft>
                <a:spcPts val="0"/>
              </a:spcAft>
              <a:buClr>
                <a:srgbClr val="666666"/>
              </a:buClr>
              <a:buSzPts val="900"/>
              <a:buNone/>
              <a:defRPr sz="900">
                <a:solidFill>
                  <a:srgbClr val="666666"/>
                </a:solidFill>
              </a:defRPr>
            </a:lvl2pPr>
            <a:lvl3pPr lvl="2" algn="ctr" rtl="0">
              <a:spcBef>
                <a:spcPts val="1600"/>
              </a:spcBef>
              <a:spcAft>
                <a:spcPts val="0"/>
              </a:spcAft>
              <a:buClr>
                <a:srgbClr val="666666"/>
              </a:buClr>
              <a:buSzPts val="900"/>
              <a:buNone/>
              <a:defRPr sz="900">
                <a:solidFill>
                  <a:srgbClr val="666666"/>
                </a:solidFill>
              </a:defRPr>
            </a:lvl3pPr>
            <a:lvl4pPr lvl="3" algn="ctr" rtl="0">
              <a:spcBef>
                <a:spcPts val="1600"/>
              </a:spcBef>
              <a:spcAft>
                <a:spcPts val="0"/>
              </a:spcAft>
              <a:buClr>
                <a:srgbClr val="666666"/>
              </a:buClr>
              <a:buSzPts val="900"/>
              <a:buNone/>
              <a:defRPr sz="900">
                <a:solidFill>
                  <a:srgbClr val="666666"/>
                </a:solidFill>
              </a:defRPr>
            </a:lvl4pPr>
            <a:lvl5pPr lvl="4" algn="ctr" rtl="0">
              <a:spcBef>
                <a:spcPts val="1600"/>
              </a:spcBef>
              <a:spcAft>
                <a:spcPts val="0"/>
              </a:spcAft>
              <a:buClr>
                <a:srgbClr val="666666"/>
              </a:buClr>
              <a:buSzPts val="900"/>
              <a:buNone/>
              <a:defRPr sz="900">
                <a:solidFill>
                  <a:srgbClr val="666666"/>
                </a:solidFill>
              </a:defRPr>
            </a:lvl5pPr>
            <a:lvl6pPr lvl="5" algn="ctr" rtl="0">
              <a:spcBef>
                <a:spcPts val="1600"/>
              </a:spcBef>
              <a:spcAft>
                <a:spcPts val="0"/>
              </a:spcAft>
              <a:buClr>
                <a:srgbClr val="666666"/>
              </a:buClr>
              <a:buSzPts val="900"/>
              <a:buNone/>
              <a:defRPr sz="900">
                <a:solidFill>
                  <a:srgbClr val="666666"/>
                </a:solidFill>
              </a:defRPr>
            </a:lvl6pPr>
            <a:lvl7pPr lvl="6" algn="ctr" rtl="0">
              <a:spcBef>
                <a:spcPts val="1600"/>
              </a:spcBef>
              <a:spcAft>
                <a:spcPts val="0"/>
              </a:spcAft>
              <a:buClr>
                <a:srgbClr val="666666"/>
              </a:buClr>
              <a:buSzPts val="900"/>
              <a:buNone/>
              <a:defRPr sz="900">
                <a:solidFill>
                  <a:srgbClr val="666666"/>
                </a:solidFill>
              </a:defRPr>
            </a:lvl7pPr>
            <a:lvl8pPr lvl="7" algn="ctr" rtl="0">
              <a:spcBef>
                <a:spcPts val="1600"/>
              </a:spcBef>
              <a:spcAft>
                <a:spcPts val="0"/>
              </a:spcAft>
              <a:buClr>
                <a:srgbClr val="666666"/>
              </a:buClr>
              <a:buSzPts val="900"/>
              <a:buNone/>
              <a:defRPr sz="900">
                <a:solidFill>
                  <a:srgbClr val="666666"/>
                </a:solidFill>
              </a:defRPr>
            </a:lvl8pPr>
            <a:lvl9pPr lvl="8" algn="ctr" rtl="0">
              <a:spcBef>
                <a:spcPts val="1600"/>
              </a:spcBef>
              <a:spcAft>
                <a:spcPts val="1600"/>
              </a:spcAft>
              <a:buClr>
                <a:srgbClr val="666666"/>
              </a:buClr>
              <a:buSzPts val="900"/>
              <a:buNone/>
              <a:defRPr sz="900">
                <a:solidFill>
                  <a:srgbClr val="666666"/>
                </a:solidFill>
              </a:defRPr>
            </a:lvl9pPr>
          </a:lstStyle>
          <a:p>
            <a:endParaRPr/>
          </a:p>
        </p:txBody>
      </p:sp>
      <p:sp>
        <p:nvSpPr>
          <p:cNvPr id="16" name="Google Shape;16;p2"/>
          <p:cNvSpPr/>
          <p:nvPr/>
        </p:nvSpPr>
        <p:spPr>
          <a:xfrm>
            <a:off x="0" y="3110625"/>
            <a:ext cx="2664300" cy="2032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2"/>
              </a:solidFill>
            </a:endParaRPr>
          </a:p>
        </p:txBody>
      </p:sp>
      <p:sp>
        <p:nvSpPr>
          <p:cNvPr id="17" name="Google Shape;17;p2"/>
          <p:cNvSpPr/>
          <p:nvPr/>
        </p:nvSpPr>
        <p:spPr>
          <a:xfrm>
            <a:off x="0" y="3689100"/>
            <a:ext cx="2920800" cy="1454400"/>
          </a:xfrm>
          <a:prstGeom prst="triangle">
            <a:avLst>
              <a:gd name="adj" fmla="val 4933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subTitle" idx="3"/>
          </p:nvPr>
        </p:nvSpPr>
        <p:spPr>
          <a:xfrm>
            <a:off x="4526360" y="4431675"/>
            <a:ext cx="2169000" cy="39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666666"/>
              </a:buClr>
              <a:buSzPts val="900"/>
              <a:buNone/>
              <a:defRPr sz="900">
                <a:solidFill>
                  <a:srgbClr val="666666"/>
                </a:solidFill>
              </a:defRPr>
            </a:lvl1pPr>
            <a:lvl2pPr lvl="1" rtl="0">
              <a:spcBef>
                <a:spcPts val="0"/>
              </a:spcBef>
              <a:spcAft>
                <a:spcPts val="0"/>
              </a:spcAft>
              <a:buClr>
                <a:srgbClr val="666666"/>
              </a:buClr>
              <a:buSzPts val="900"/>
              <a:buNone/>
              <a:defRPr sz="900">
                <a:solidFill>
                  <a:srgbClr val="666666"/>
                </a:solidFill>
              </a:defRPr>
            </a:lvl2pPr>
            <a:lvl3pPr lvl="2" rtl="0">
              <a:spcBef>
                <a:spcPts val="0"/>
              </a:spcBef>
              <a:spcAft>
                <a:spcPts val="0"/>
              </a:spcAft>
              <a:buClr>
                <a:srgbClr val="666666"/>
              </a:buClr>
              <a:buSzPts val="900"/>
              <a:buNone/>
              <a:defRPr sz="900">
                <a:solidFill>
                  <a:srgbClr val="666666"/>
                </a:solidFill>
              </a:defRPr>
            </a:lvl3pPr>
            <a:lvl4pPr lvl="3" rtl="0">
              <a:spcBef>
                <a:spcPts val="0"/>
              </a:spcBef>
              <a:spcAft>
                <a:spcPts val="0"/>
              </a:spcAft>
              <a:buClr>
                <a:srgbClr val="666666"/>
              </a:buClr>
              <a:buSzPts val="900"/>
              <a:buNone/>
              <a:defRPr sz="900">
                <a:solidFill>
                  <a:srgbClr val="666666"/>
                </a:solidFill>
              </a:defRPr>
            </a:lvl4pPr>
            <a:lvl5pPr lvl="4" rtl="0">
              <a:spcBef>
                <a:spcPts val="0"/>
              </a:spcBef>
              <a:spcAft>
                <a:spcPts val="0"/>
              </a:spcAft>
              <a:buClr>
                <a:srgbClr val="666666"/>
              </a:buClr>
              <a:buSzPts val="900"/>
              <a:buNone/>
              <a:defRPr sz="900">
                <a:solidFill>
                  <a:srgbClr val="666666"/>
                </a:solidFill>
              </a:defRPr>
            </a:lvl5pPr>
            <a:lvl6pPr lvl="5" rtl="0">
              <a:spcBef>
                <a:spcPts val="0"/>
              </a:spcBef>
              <a:spcAft>
                <a:spcPts val="0"/>
              </a:spcAft>
              <a:buClr>
                <a:srgbClr val="666666"/>
              </a:buClr>
              <a:buSzPts val="900"/>
              <a:buNone/>
              <a:defRPr sz="900">
                <a:solidFill>
                  <a:srgbClr val="666666"/>
                </a:solidFill>
              </a:defRPr>
            </a:lvl6pPr>
            <a:lvl7pPr lvl="6" rtl="0">
              <a:spcBef>
                <a:spcPts val="0"/>
              </a:spcBef>
              <a:spcAft>
                <a:spcPts val="0"/>
              </a:spcAft>
              <a:buClr>
                <a:srgbClr val="666666"/>
              </a:buClr>
              <a:buSzPts val="900"/>
              <a:buNone/>
              <a:defRPr sz="900">
                <a:solidFill>
                  <a:srgbClr val="666666"/>
                </a:solidFill>
              </a:defRPr>
            </a:lvl7pPr>
            <a:lvl8pPr lvl="7" rtl="0">
              <a:spcBef>
                <a:spcPts val="0"/>
              </a:spcBef>
              <a:spcAft>
                <a:spcPts val="0"/>
              </a:spcAft>
              <a:buClr>
                <a:srgbClr val="666666"/>
              </a:buClr>
              <a:buSzPts val="900"/>
              <a:buNone/>
              <a:defRPr sz="900">
                <a:solidFill>
                  <a:srgbClr val="666666"/>
                </a:solidFill>
              </a:defRPr>
            </a:lvl8pPr>
            <a:lvl9pPr lvl="8" rtl="0">
              <a:spcBef>
                <a:spcPts val="0"/>
              </a:spcBef>
              <a:spcAft>
                <a:spcPts val="0"/>
              </a:spcAft>
              <a:buClr>
                <a:srgbClr val="666666"/>
              </a:buClr>
              <a:buSzPts val="900"/>
              <a:buNone/>
              <a:defRPr sz="900">
                <a:solidFill>
                  <a:srgbClr val="666666"/>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2 1">
  <p:cSld name="CUSTOM_1_1_1">
    <p:spTree>
      <p:nvGrpSpPr>
        <p:cNvPr id="1" name="Shape 111"/>
        <p:cNvGrpSpPr/>
        <p:nvPr/>
      </p:nvGrpSpPr>
      <p:grpSpPr>
        <a:xfrm>
          <a:off x="0" y="0"/>
          <a:ext cx="0" cy="0"/>
          <a:chOff x="0" y="0"/>
          <a:chExt cx="0" cy="0"/>
        </a:xfrm>
      </p:grpSpPr>
      <p:sp>
        <p:nvSpPr>
          <p:cNvPr id="112" name="Google Shape;112;p11"/>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34343"/>
              </a:buClr>
              <a:buSzPts val="700"/>
              <a:buNone/>
              <a:defRPr sz="700" i="1">
                <a:solidFill>
                  <a:srgbClr val="434343"/>
                </a:solidFill>
              </a:defRPr>
            </a:lvl1pPr>
            <a:lvl2pPr lvl="1" algn="r" rtl="0">
              <a:spcBef>
                <a:spcPts val="0"/>
              </a:spcBef>
              <a:spcAft>
                <a:spcPts val="0"/>
              </a:spcAft>
              <a:buClr>
                <a:srgbClr val="434343"/>
              </a:buClr>
              <a:buSzPts val="700"/>
              <a:buNone/>
              <a:defRPr sz="700" i="1">
                <a:solidFill>
                  <a:srgbClr val="434343"/>
                </a:solidFill>
              </a:defRPr>
            </a:lvl2pPr>
            <a:lvl3pPr lvl="2" algn="r" rtl="0">
              <a:spcBef>
                <a:spcPts val="0"/>
              </a:spcBef>
              <a:spcAft>
                <a:spcPts val="0"/>
              </a:spcAft>
              <a:buClr>
                <a:srgbClr val="434343"/>
              </a:buClr>
              <a:buSzPts val="700"/>
              <a:buNone/>
              <a:defRPr sz="700" i="1">
                <a:solidFill>
                  <a:srgbClr val="434343"/>
                </a:solidFill>
              </a:defRPr>
            </a:lvl3pPr>
            <a:lvl4pPr lvl="3" algn="r" rtl="0">
              <a:spcBef>
                <a:spcPts val="0"/>
              </a:spcBef>
              <a:spcAft>
                <a:spcPts val="0"/>
              </a:spcAft>
              <a:buClr>
                <a:srgbClr val="434343"/>
              </a:buClr>
              <a:buSzPts val="700"/>
              <a:buNone/>
              <a:defRPr sz="700" i="1">
                <a:solidFill>
                  <a:srgbClr val="434343"/>
                </a:solidFill>
              </a:defRPr>
            </a:lvl4pPr>
            <a:lvl5pPr lvl="4" algn="r" rtl="0">
              <a:spcBef>
                <a:spcPts val="0"/>
              </a:spcBef>
              <a:spcAft>
                <a:spcPts val="0"/>
              </a:spcAft>
              <a:buClr>
                <a:srgbClr val="434343"/>
              </a:buClr>
              <a:buSzPts val="700"/>
              <a:buNone/>
              <a:defRPr sz="700" i="1">
                <a:solidFill>
                  <a:srgbClr val="434343"/>
                </a:solidFill>
              </a:defRPr>
            </a:lvl5pPr>
            <a:lvl6pPr lvl="5" algn="r" rtl="0">
              <a:spcBef>
                <a:spcPts val="0"/>
              </a:spcBef>
              <a:spcAft>
                <a:spcPts val="0"/>
              </a:spcAft>
              <a:buClr>
                <a:srgbClr val="434343"/>
              </a:buClr>
              <a:buSzPts val="700"/>
              <a:buNone/>
              <a:defRPr sz="700" i="1">
                <a:solidFill>
                  <a:srgbClr val="434343"/>
                </a:solidFill>
              </a:defRPr>
            </a:lvl6pPr>
            <a:lvl7pPr lvl="6" algn="r" rtl="0">
              <a:spcBef>
                <a:spcPts val="0"/>
              </a:spcBef>
              <a:spcAft>
                <a:spcPts val="0"/>
              </a:spcAft>
              <a:buClr>
                <a:srgbClr val="434343"/>
              </a:buClr>
              <a:buSzPts val="700"/>
              <a:buNone/>
              <a:defRPr sz="700" i="1">
                <a:solidFill>
                  <a:srgbClr val="434343"/>
                </a:solidFill>
              </a:defRPr>
            </a:lvl7pPr>
            <a:lvl8pPr lvl="7" algn="r" rtl="0">
              <a:spcBef>
                <a:spcPts val="0"/>
              </a:spcBef>
              <a:spcAft>
                <a:spcPts val="0"/>
              </a:spcAft>
              <a:buClr>
                <a:srgbClr val="434343"/>
              </a:buClr>
              <a:buSzPts val="700"/>
              <a:buNone/>
              <a:defRPr sz="700" i="1">
                <a:solidFill>
                  <a:srgbClr val="434343"/>
                </a:solidFill>
              </a:defRPr>
            </a:lvl8pPr>
            <a:lvl9pPr lvl="8" algn="r" rtl="0">
              <a:spcBef>
                <a:spcPts val="0"/>
              </a:spcBef>
              <a:spcAft>
                <a:spcPts val="0"/>
              </a:spcAft>
              <a:buClr>
                <a:srgbClr val="434343"/>
              </a:buClr>
              <a:buSzPts val="700"/>
              <a:buNone/>
              <a:defRPr sz="700" i="1">
                <a:solidFill>
                  <a:srgbClr val="434343"/>
                </a:solidFill>
              </a:defRPr>
            </a:lvl9pPr>
          </a:lstStyle>
          <a:p>
            <a:endParaRPr/>
          </a:p>
        </p:txBody>
      </p:sp>
      <p:sp>
        <p:nvSpPr>
          <p:cNvPr id="113" name="Google Shape;113;p11"/>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434343"/>
              </a:buClr>
              <a:buSzPts val="700"/>
              <a:buNone/>
              <a:defRPr sz="700" i="1">
                <a:solidFill>
                  <a:srgbClr val="434343"/>
                </a:solidFill>
              </a:defRPr>
            </a:lvl1pPr>
            <a:lvl2pPr lvl="1" rtl="0">
              <a:spcBef>
                <a:spcPts val="0"/>
              </a:spcBef>
              <a:spcAft>
                <a:spcPts val="0"/>
              </a:spcAft>
              <a:buClr>
                <a:srgbClr val="434343"/>
              </a:buClr>
              <a:buSzPts val="700"/>
              <a:buNone/>
              <a:defRPr sz="700" i="1">
                <a:solidFill>
                  <a:srgbClr val="434343"/>
                </a:solidFill>
              </a:defRPr>
            </a:lvl2pPr>
            <a:lvl3pPr lvl="2" rtl="0">
              <a:spcBef>
                <a:spcPts val="0"/>
              </a:spcBef>
              <a:spcAft>
                <a:spcPts val="0"/>
              </a:spcAft>
              <a:buClr>
                <a:srgbClr val="434343"/>
              </a:buClr>
              <a:buSzPts val="700"/>
              <a:buNone/>
              <a:defRPr sz="700" i="1">
                <a:solidFill>
                  <a:srgbClr val="434343"/>
                </a:solidFill>
              </a:defRPr>
            </a:lvl3pPr>
            <a:lvl4pPr lvl="3" rtl="0">
              <a:spcBef>
                <a:spcPts val="0"/>
              </a:spcBef>
              <a:spcAft>
                <a:spcPts val="0"/>
              </a:spcAft>
              <a:buClr>
                <a:srgbClr val="434343"/>
              </a:buClr>
              <a:buSzPts val="700"/>
              <a:buNone/>
              <a:defRPr sz="700" i="1">
                <a:solidFill>
                  <a:srgbClr val="434343"/>
                </a:solidFill>
              </a:defRPr>
            </a:lvl4pPr>
            <a:lvl5pPr lvl="4" rtl="0">
              <a:spcBef>
                <a:spcPts val="0"/>
              </a:spcBef>
              <a:spcAft>
                <a:spcPts val="0"/>
              </a:spcAft>
              <a:buClr>
                <a:srgbClr val="434343"/>
              </a:buClr>
              <a:buSzPts val="700"/>
              <a:buNone/>
              <a:defRPr sz="700" i="1">
                <a:solidFill>
                  <a:srgbClr val="434343"/>
                </a:solidFill>
              </a:defRPr>
            </a:lvl5pPr>
            <a:lvl6pPr lvl="5" rtl="0">
              <a:spcBef>
                <a:spcPts val="0"/>
              </a:spcBef>
              <a:spcAft>
                <a:spcPts val="0"/>
              </a:spcAft>
              <a:buClr>
                <a:srgbClr val="434343"/>
              </a:buClr>
              <a:buSzPts val="700"/>
              <a:buNone/>
              <a:defRPr sz="700" i="1">
                <a:solidFill>
                  <a:srgbClr val="434343"/>
                </a:solidFill>
              </a:defRPr>
            </a:lvl6pPr>
            <a:lvl7pPr lvl="6" rtl="0">
              <a:spcBef>
                <a:spcPts val="0"/>
              </a:spcBef>
              <a:spcAft>
                <a:spcPts val="0"/>
              </a:spcAft>
              <a:buClr>
                <a:srgbClr val="434343"/>
              </a:buClr>
              <a:buSzPts val="700"/>
              <a:buNone/>
              <a:defRPr sz="700" i="1">
                <a:solidFill>
                  <a:srgbClr val="434343"/>
                </a:solidFill>
              </a:defRPr>
            </a:lvl7pPr>
            <a:lvl8pPr lvl="7" rtl="0">
              <a:spcBef>
                <a:spcPts val="0"/>
              </a:spcBef>
              <a:spcAft>
                <a:spcPts val="0"/>
              </a:spcAft>
              <a:buClr>
                <a:srgbClr val="434343"/>
              </a:buClr>
              <a:buSzPts val="700"/>
              <a:buNone/>
              <a:defRPr sz="700" i="1">
                <a:solidFill>
                  <a:srgbClr val="434343"/>
                </a:solidFill>
              </a:defRPr>
            </a:lvl8pPr>
            <a:lvl9pPr lvl="8" rtl="0">
              <a:spcBef>
                <a:spcPts val="0"/>
              </a:spcBef>
              <a:spcAft>
                <a:spcPts val="0"/>
              </a:spcAft>
              <a:buClr>
                <a:srgbClr val="434343"/>
              </a:buClr>
              <a:buSzPts val="700"/>
              <a:buNone/>
              <a:defRPr sz="700" i="1">
                <a:solidFill>
                  <a:srgbClr val="434343"/>
                </a:solidFill>
              </a:defRPr>
            </a:lvl9pPr>
          </a:lstStyle>
          <a:p>
            <a:endParaRPr/>
          </a:p>
        </p:txBody>
      </p:sp>
      <p:grpSp>
        <p:nvGrpSpPr>
          <p:cNvPr id="114" name="Google Shape;114;p11"/>
          <p:cNvGrpSpPr/>
          <p:nvPr/>
        </p:nvGrpSpPr>
        <p:grpSpPr>
          <a:xfrm>
            <a:off x="619177" y="2431766"/>
            <a:ext cx="1418334" cy="2314737"/>
            <a:chOff x="618820" y="1574025"/>
            <a:chExt cx="1418334" cy="2315200"/>
          </a:xfrm>
        </p:grpSpPr>
        <p:cxnSp>
          <p:nvCxnSpPr>
            <p:cNvPr id="115" name="Google Shape;115;p11"/>
            <p:cNvCxnSpPr/>
            <p:nvPr/>
          </p:nvCxnSpPr>
          <p:spPr>
            <a:xfrm>
              <a:off x="1299277"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116" name="Google Shape;116;p11"/>
            <p:cNvSpPr/>
            <p:nvPr/>
          </p:nvSpPr>
          <p:spPr>
            <a:xfrm flipH="1">
              <a:off x="618820" y="2306625"/>
              <a:ext cx="14181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17" name="Google Shape;117;p11"/>
            <p:cNvSpPr/>
            <p:nvPr/>
          </p:nvSpPr>
          <p:spPr>
            <a:xfrm>
              <a:off x="619055" y="2460450"/>
              <a:ext cx="14181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1"/>
            <p:cNvGrpSpPr/>
            <p:nvPr/>
          </p:nvGrpSpPr>
          <p:grpSpPr>
            <a:xfrm>
              <a:off x="719081" y="1574025"/>
              <a:ext cx="1177279" cy="2315200"/>
              <a:chOff x="1314039" y="1574025"/>
              <a:chExt cx="1177279" cy="2315200"/>
            </a:xfrm>
          </p:grpSpPr>
          <p:sp>
            <p:nvSpPr>
              <p:cNvPr id="119" name="Google Shape;119;p11"/>
              <p:cNvSpPr txBox="1"/>
              <p:nvPr/>
            </p:nvSpPr>
            <p:spPr>
              <a:xfrm>
                <a:off x="1321858" y="2695025"/>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accent2"/>
                    </a:solidFill>
                    <a:latin typeface="Roboto"/>
                    <a:ea typeface="Roboto"/>
                    <a:cs typeface="Roboto"/>
                    <a:sym typeface="Roboto"/>
                  </a:rPr>
                  <a:t>Lorem Ipsum</a:t>
                </a:r>
                <a:endParaRPr sz="1000" b="1">
                  <a:solidFill>
                    <a:schemeClr val="accent2"/>
                  </a:solidFill>
                  <a:latin typeface="Roboto"/>
                  <a:ea typeface="Roboto"/>
                  <a:cs typeface="Roboto"/>
                  <a:sym typeface="Roboto"/>
                </a:endParaRPr>
              </a:p>
            </p:txBody>
          </p:sp>
          <p:sp>
            <p:nvSpPr>
              <p:cNvPr id="120" name="Google Shape;120;p11"/>
              <p:cNvSpPr txBox="1"/>
              <p:nvPr/>
            </p:nvSpPr>
            <p:spPr>
              <a:xfrm>
                <a:off x="1324018" y="3151825"/>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accent2"/>
                    </a:solidFill>
                    <a:latin typeface="Roboto"/>
                    <a:ea typeface="Roboto"/>
                    <a:cs typeface="Roboto"/>
                    <a:sym typeface="Roboto"/>
                  </a:rPr>
                  <a:t>Lorem ipsum dolor sit amet, consectetur adipiscing.</a:t>
                </a:r>
                <a:endParaRPr sz="800">
                  <a:solidFill>
                    <a:schemeClr val="accent2"/>
                  </a:solidFill>
                  <a:latin typeface="Roboto"/>
                  <a:ea typeface="Roboto"/>
                  <a:cs typeface="Roboto"/>
                  <a:sym typeface="Roboto"/>
                </a:endParaRPr>
              </a:p>
            </p:txBody>
          </p:sp>
          <p:sp>
            <p:nvSpPr>
              <p:cNvPr id="121" name="Google Shape;121;p11"/>
              <p:cNvSpPr txBox="1"/>
              <p:nvPr/>
            </p:nvSpPr>
            <p:spPr>
              <a:xfrm>
                <a:off x="1314039"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Roboto"/>
                    <a:ea typeface="Roboto"/>
                    <a:cs typeface="Roboto"/>
                    <a:sym typeface="Roboto"/>
                  </a:rPr>
                  <a:t>20XX</a:t>
                </a:r>
                <a:endParaRPr sz="800">
                  <a:solidFill>
                    <a:schemeClr val="accent2"/>
                  </a:solidFill>
                  <a:latin typeface="Roboto"/>
                  <a:ea typeface="Roboto"/>
                  <a:cs typeface="Roboto"/>
                  <a:sym typeface="Roboto"/>
                </a:endParaRPr>
              </a:p>
            </p:txBody>
          </p:sp>
        </p:grpSp>
      </p:grpSp>
      <p:grpSp>
        <p:nvGrpSpPr>
          <p:cNvPr id="122" name="Google Shape;122;p11"/>
          <p:cNvGrpSpPr/>
          <p:nvPr/>
        </p:nvGrpSpPr>
        <p:grpSpPr>
          <a:xfrm>
            <a:off x="1917429" y="2431766"/>
            <a:ext cx="1418334" cy="2314737"/>
            <a:chOff x="1917073" y="1575830"/>
            <a:chExt cx="1418334" cy="2315200"/>
          </a:xfrm>
        </p:grpSpPr>
        <p:cxnSp>
          <p:nvCxnSpPr>
            <p:cNvPr id="123" name="Google Shape;123;p11"/>
            <p:cNvCxnSpPr/>
            <p:nvPr/>
          </p:nvCxnSpPr>
          <p:spPr>
            <a:xfrm>
              <a:off x="2597529"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124" name="Google Shape;124;p11"/>
            <p:cNvSpPr/>
            <p:nvPr/>
          </p:nvSpPr>
          <p:spPr>
            <a:xfrm flipH="1">
              <a:off x="1917073" y="2306625"/>
              <a:ext cx="14181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25" name="Google Shape;125;p11"/>
            <p:cNvSpPr/>
            <p:nvPr/>
          </p:nvSpPr>
          <p:spPr>
            <a:xfrm>
              <a:off x="1917307" y="2460450"/>
              <a:ext cx="14181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txBox="1"/>
            <p:nvPr/>
          </p:nvSpPr>
          <p:spPr>
            <a:xfrm>
              <a:off x="202156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accent2"/>
                  </a:solidFill>
                  <a:latin typeface="Roboto"/>
                  <a:ea typeface="Roboto"/>
                  <a:cs typeface="Roboto"/>
                  <a:sym typeface="Roboto"/>
                </a:rPr>
                <a:t>Lorem Ipsum</a:t>
              </a:r>
              <a:endParaRPr sz="1000" b="1">
                <a:solidFill>
                  <a:schemeClr val="accent2"/>
                </a:solidFill>
                <a:latin typeface="Roboto"/>
                <a:ea typeface="Roboto"/>
                <a:cs typeface="Roboto"/>
                <a:sym typeface="Roboto"/>
              </a:endParaRPr>
            </a:p>
          </p:txBody>
        </p:sp>
        <p:sp>
          <p:nvSpPr>
            <p:cNvPr id="127" name="Google Shape;127;p11"/>
            <p:cNvSpPr txBox="1"/>
            <p:nvPr/>
          </p:nvSpPr>
          <p:spPr>
            <a:xfrm>
              <a:off x="202372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accent2"/>
                  </a:solidFill>
                  <a:latin typeface="Roboto"/>
                  <a:ea typeface="Roboto"/>
                  <a:cs typeface="Roboto"/>
                  <a:sym typeface="Roboto"/>
                </a:rPr>
                <a:t>Lorem ipsum dolor sit amet, consectetur adipiscing.</a:t>
              </a:r>
              <a:endParaRPr sz="800">
                <a:solidFill>
                  <a:schemeClr val="accent2"/>
                </a:solidFill>
                <a:latin typeface="Roboto"/>
                <a:ea typeface="Roboto"/>
                <a:cs typeface="Roboto"/>
                <a:sym typeface="Roboto"/>
              </a:endParaRPr>
            </a:p>
          </p:txBody>
        </p:sp>
        <p:sp>
          <p:nvSpPr>
            <p:cNvPr id="128" name="Google Shape;128;p11"/>
            <p:cNvSpPr txBox="1"/>
            <p:nvPr/>
          </p:nvSpPr>
          <p:spPr>
            <a:xfrm>
              <a:off x="2013741" y="1575830"/>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Roboto"/>
                  <a:ea typeface="Roboto"/>
                  <a:cs typeface="Roboto"/>
                  <a:sym typeface="Roboto"/>
                </a:rPr>
                <a:t>20XX</a:t>
              </a:r>
              <a:endParaRPr sz="800">
                <a:solidFill>
                  <a:schemeClr val="accent2"/>
                </a:solidFill>
                <a:latin typeface="Roboto"/>
                <a:ea typeface="Roboto"/>
                <a:cs typeface="Roboto"/>
                <a:sym typeface="Roboto"/>
              </a:endParaRPr>
            </a:p>
          </p:txBody>
        </p:sp>
      </p:grpSp>
      <p:grpSp>
        <p:nvGrpSpPr>
          <p:cNvPr id="129" name="Google Shape;129;p11"/>
          <p:cNvGrpSpPr/>
          <p:nvPr/>
        </p:nvGrpSpPr>
        <p:grpSpPr>
          <a:xfrm>
            <a:off x="3214475" y="2431766"/>
            <a:ext cx="1418334" cy="2314737"/>
            <a:chOff x="3214118" y="1575830"/>
            <a:chExt cx="1418334" cy="2315200"/>
          </a:xfrm>
        </p:grpSpPr>
        <p:cxnSp>
          <p:nvCxnSpPr>
            <p:cNvPr id="130" name="Google Shape;130;p11"/>
            <p:cNvCxnSpPr/>
            <p:nvPr/>
          </p:nvCxnSpPr>
          <p:spPr>
            <a:xfrm>
              <a:off x="3894575"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131" name="Google Shape;131;p11"/>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32" name="Google Shape;132;p11"/>
            <p:cNvSpPr/>
            <p:nvPr/>
          </p:nvSpPr>
          <p:spPr>
            <a:xfrm>
              <a:off x="3214352"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txBox="1"/>
            <p:nvPr/>
          </p:nvSpPr>
          <p:spPr>
            <a:xfrm>
              <a:off x="332492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858585"/>
                  </a:solidFill>
                  <a:latin typeface="Roboto"/>
                  <a:ea typeface="Roboto"/>
                  <a:cs typeface="Roboto"/>
                  <a:sym typeface="Roboto"/>
                </a:rPr>
                <a:t>Lorem Ipsum</a:t>
              </a:r>
              <a:endParaRPr sz="1000" b="1">
                <a:solidFill>
                  <a:srgbClr val="858585"/>
                </a:solidFill>
                <a:latin typeface="Roboto"/>
                <a:ea typeface="Roboto"/>
                <a:cs typeface="Roboto"/>
                <a:sym typeface="Roboto"/>
              </a:endParaRPr>
            </a:p>
          </p:txBody>
        </p:sp>
        <p:sp>
          <p:nvSpPr>
            <p:cNvPr id="134" name="Google Shape;134;p11"/>
            <p:cNvSpPr txBox="1"/>
            <p:nvPr/>
          </p:nvSpPr>
          <p:spPr>
            <a:xfrm>
              <a:off x="332708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Lorem ipsum dolor sit amet, consectetur adipiscing.</a:t>
              </a:r>
              <a:endParaRPr sz="800">
                <a:solidFill>
                  <a:srgbClr val="858585"/>
                </a:solidFill>
                <a:latin typeface="Roboto"/>
                <a:ea typeface="Roboto"/>
                <a:cs typeface="Roboto"/>
                <a:sym typeface="Roboto"/>
              </a:endParaRPr>
            </a:p>
          </p:txBody>
        </p:sp>
        <p:sp>
          <p:nvSpPr>
            <p:cNvPr id="135" name="Google Shape;135;p11"/>
            <p:cNvSpPr txBox="1"/>
            <p:nvPr/>
          </p:nvSpPr>
          <p:spPr>
            <a:xfrm>
              <a:off x="3317101" y="1575830"/>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grpSp>
      <p:grpSp>
        <p:nvGrpSpPr>
          <p:cNvPr id="136" name="Google Shape;136;p11"/>
          <p:cNvGrpSpPr/>
          <p:nvPr/>
        </p:nvGrpSpPr>
        <p:grpSpPr>
          <a:xfrm>
            <a:off x="4511901" y="2431766"/>
            <a:ext cx="1418334" cy="2314737"/>
            <a:chOff x="4511544" y="1575830"/>
            <a:chExt cx="1418334" cy="2315200"/>
          </a:xfrm>
        </p:grpSpPr>
        <p:cxnSp>
          <p:nvCxnSpPr>
            <p:cNvPr id="137" name="Google Shape;137;p11"/>
            <p:cNvCxnSpPr/>
            <p:nvPr/>
          </p:nvCxnSpPr>
          <p:spPr>
            <a:xfrm>
              <a:off x="5192001"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138" name="Google Shape;138;p11"/>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39" name="Google Shape;139;p11"/>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txBox="1"/>
            <p:nvPr/>
          </p:nvSpPr>
          <p:spPr>
            <a:xfrm>
              <a:off x="461958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858585"/>
                  </a:solidFill>
                  <a:latin typeface="Roboto"/>
                  <a:ea typeface="Roboto"/>
                  <a:cs typeface="Roboto"/>
                  <a:sym typeface="Roboto"/>
                </a:rPr>
                <a:t>Lorem Ipsum</a:t>
              </a:r>
              <a:endParaRPr sz="1000" b="1">
                <a:solidFill>
                  <a:srgbClr val="858585"/>
                </a:solidFill>
                <a:latin typeface="Roboto"/>
                <a:ea typeface="Roboto"/>
                <a:cs typeface="Roboto"/>
                <a:sym typeface="Roboto"/>
              </a:endParaRPr>
            </a:p>
          </p:txBody>
        </p:sp>
        <p:sp>
          <p:nvSpPr>
            <p:cNvPr id="141" name="Google Shape;141;p11"/>
            <p:cNvSpPr txBox="1"/>
            <p:nvPr/>
          </p:nvSpPr>
          <p:spPr>
            <a:xfrm>
              <a:off x="462174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Lorem ipsum dolor sit amet, consectetur adipiscing.</a:t>
              </a:r>
              <a:endParaRPr sz="800">
                <a:solidFill>
                  <a:srgbClr val="858585"/>
                </a:solidFill>
                <a:latin typeface="Roboto"/>
                <a:ea typeface="Roboto"/>
                <a:cs typeface="Roboto"/>
                <a:sym typeface="Roboto"/>
              </a:endParaRPr>
            </a:p>
          </p:txBody>
        </p:sp>
        <p:sp>
          <p:nvSpPr>
            <p:cNvPr id="142" name="Google Shape;142;p11"/>
            <p:cNvSpPr txBox="1"/>
            <p:nvPr/>
          </p:nvSpPr>
          <p:spPr>
            <a:xfrm>
              <a:off x="4611761" y="1575830"/>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grpSp>
      <p:grpSp>
        <p:nvGrpSpPr>
          <p:cNvPr id="143" name="Google Shape;143;p11"/>
          <p:cNvGrpSpPr/>
          <p:nvPr/>
        </p:nvGrpSpPr>
        <p:grpSpPr>
          <a:xfrm>
            <a:off x="5809058" y="2431766"/>
            <a:ext cx="1418334" cy="2314737"/>
            <a:chOff x="3214118" y="1575830"/>
            <a:chExt cx="1418334" cy="2315200"/>
          </a:xfrm>
        </p:grpSpPr>
        <p:cxnSp>
          <p:nvCxnSpPr>
            <p:cNvPr id="144" name="Google Shape;144;p11"/>
            <p:cNvCxnSpPr/>
            <p:nvPr/>
          </p:nvCxnSpPr>
          <p:spPr>
            <a:xfrm>
              <a:off x="3894575"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145" name="Google Shape;145;p11"/>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46" name="Google Shape;146;p11"/>
            <p:cNvSpPr/>
            <p:nvPr/>
          </p:nvSpPr>
          <p:spPr>
            <a:xfrm>
              <a:off x="3214352"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txBox="1"/>
            <p:nvPr/>
          </p:nvSpPr>
          <p:spPr>
            <a:xfrm>
              <a:off x="332492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858585"/>
                  </a:solidFill>
                  <a:latin typeface="Roboto"/>
                  <a:ea typeface="Roboto"/>
                  <a:cs typeface="Roboto"/>
                  <a:sym typeface="Roboto"/>
                </a:rPr>
                <a:t>Lorem Ipsum</a:t>
              </a:r>
              <a:endParaRPr sz="1000" b="1">
                <a:solidFill>
                  <a:srgbClr val="858585"/>
                </a:solidFill>
                <a:latin typeface="Roboto"/>
                <a:ea typeface="Roboto"/>
                <a:cs typeface="Roboto"/>
                <a:sym typeface="Roboto"/>
              </a:endParaRPr>
            </a:p>
          </p:txBody>
        </p:sp>
        <p:sp>
          <p:nvSpPr>
            <p:cNvPr id="148" name="Google Shape;148;p11"/>
            <p:cNvSpPr txBox="1"/>
            <p:nvPr/>
          </p:nvSpPr>
          <p:spPr>
            <a:xfrm>
              <a:off x="332708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Lorem ipsum dolor sit amet, consectetur adipiscing.</a:t>
              </a:r>
              <a:endParaRPr sz="800">
                <a:solidFill>
                  <a:srgbClr val="858585"/>
                </a:solidFill>
                <a:latin typeface="Roboto"/>
                <a:ea typeface="Roboto"/>
                <a:cs typeface="Roboto"/>
                <a:sym typeface="Roboto"/>
              </a:endParaRPr>
            </a:p>
          </p:txBody>
        </p:sp>
        <p:sp>
          <p:nvSpPr>
            <p:cNvPr id="149" name="Google Shape;149;p11"/>
            <p:cNvSpPr txBox="1"/>
            <p:nvPr/>
          </p:nvSpPr>
          <p:spPr>
            <a:xfrm>
              <a:off x="3317101" y="1575830"/>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grpSp>
      <p:grpSp>
        <p:nvGrpSpPr>
          <p:cNvPr id="150" name="Google Shape;150;p11"/>
          <p:cNvGrpSpPr/>
          <p:nvPr/>
        </p:nvGrpSpPr>
        <p:grpSpPr>
          <a:xfrm>
            <a:off x="7106484" y="2431766"/>
            <a:ext cx="1418334" cy="2314737"/>
            <a:chOff x="4511544" y="1575830"/>
            <a:chExt cx="1418334" cy="2315200"/>
          </a:xfrm>
        </p:grpSpPr>
        <p:cxnSp>
          <p:nvCxnSpPr>
            <p:cNvPr id="151" name="Google Shape;151;p11"/>
            <p:cNvCxnSpPr/>
            <p:nvPr/>
          </p:nvCxnSpPr>
          <p:spPr>
            <a:xfrm>
              <a:off x="5192001"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152" name="Google Shape;152;p11"/>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53" name="Google Shape;153;p11"/>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txBox="1"/>
            <p:nvPr/>
          </p:nvSpPr>
          <p:spPr>
            <a:xfrm>
              <a:off x="461958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858585"/>
                  </a:solidFill>
                  <a:latin typeface="Roboto"/>
                  <a:ea typeface="Roboto"/>
                  <a:cs typeface="Roboto"/>
                  <a:sym typeface="Roboto"/>
                </a:rPr>
                <a:t>Lorem Ipsum</a:t>
              </a:r>
              <a:endParaRPr sz="1000" b="1">
                <a:solidFill>
                  <a:srgbClr val="858585"/>
                </a:solidFill>
                <a:latin typeface="Roboto"/>
                <a:ea typeface="Roboto"/>
                <a:cs typeface="Roboto"/>
                <a:sym typeface="Roboto"/>
              </a:endParaRPr>
            </a:p>
          </p:txBody>
        </p:sp>
        <p:sp>
          <p:nvSpPr>
            <p:cNvPr id="155" name="Google Shape;155;p11"/>
            <p:cNvSpPr txBox="1"/>
            <p:nvPr/>
          </p:nvSpPr>
          <p:spPr>
            <a:xfrm>
              <a:off x="462174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Lorem ipsum dolor sit amet, consectetur adipiscing.</a:t>
              </a:r>
              <a:endParaRPr sz="800">
                <a:solidFill>
                  <a:srgbClr val="858585"/>
                </a:solidFill>
                <a:latin typeface="Roboto"/>
                <a:ea typeface="Roboto"/>
                <a:cs typeface="Roboto"/>
                <a:sym typeface="Roboto"/>
              </a:endParaRPr>
            </a:p>
          </p:txBody>
        </p:sp>
        <p:sp>
          <p:nvSpPr>
            <p:cNvPr id="156" name="Google Shape;156;p11"/>
            <p:cNvSpPr txBox="1"/>
            <p:nvPr/>
          </p:nvSpPr>
          <p:spPr>
            <a:xfrm>
              <a:off x="4611761" y="1575830"/>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grpSp>
      <p:sp>
        <p:nvSpPr>
          <p:cNvPr id="157" name="Google Shape;157;p11"/>
          <p:cNvSpPr txBox="1">
            <a:spLocks noGrp="1"/>
          </p:cNvSpPr>
          <p:nvPr>
            <p:ph type="body" idx="1"/>
          </p:nvPr>
        </p:nvSpPr>
        <p:spPr>
          <a:xfrm>
            <a:off x="454764" y="1006350"/>
            <a:ext cx="8377500" cy="142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158" name="Google Shape;158;p11"/>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159" name="Google Shape;159;p11"/>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 name="Google Shape;160;p11"/>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 name="Google Shape;161;p11"/>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162" name="Google Shape;162;p11"/>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63" name="Google Shape;163;p11"/>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3" type="tx">
  <p:cSld name="TITLE_AND_BODY">
    <p:spTree>
      <p:nvGrpSpPr>
        <p:cNvPr id="1" name="Shape 164"/>
        <p:cNvGrpSpPr/>
        <p:nvPr/>
      </p:nvGrpSpPr>
      <p:grpSpPr>
        <a:xfrm>
          <a:off x="0" y="0"/>
          <a:ext cx="0" cy="0"/>
          <a:chOff x="0" y="0"/>
          <a:chExt cx="0" cy="0"/>
        </a:xfrm>
      </p:grpSpPr>
      <p:sp>
        <p:nvSpPr>
          <p:cNvPr id="165" name="Google Shape;165;p12"/>
          <p:cNvSpPr txBox="1">
            <a:spLocks noGrp="1"/>
          </p:cNvSpPr>
          <p:nvPr>
            <p:ph type="body" idx="1"/>
          </p:nvPr>
        </p:nvSpPr>
        <p:spPr>
          <a:xfrm>
            <a:off x="454764" y="1006350"/>
            <a:ext cx="8377500" cy="3775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rgbClr val="000000"/>
              </a:buClr>
              <a:buSzPts val="1100"/>
              <a:buChar char="●"/>
              <a:defRPr sz="1100">
                <a:solidFill>
                  <a:srgbClr val="000000"/>
                </a:solidFill>
              </a:defRPr>
            </a:lvl1pPr>
            <a:lvl2pPr marL="914400" lvl="1" indent="-298450">
              <a:spcBef>
                <a:spcPts val="0"/>
              </a:spcBef>
              <a:spcAft>
                <a:spcPts val="0"/>
              </a:spcAft>
              <a:buClr>
                <a:srgbClr val="000000"/>
              </a:buClr>
              <a:buSzPts val="1100"/>
              <a:buChar char="○"/>
              <a:defRPr sz="1100">
                <a:solidFill>
                  <a:srgbClr val="000000"/>
                </a:solidFill>
              </a:defRPr>
            </a:lvl2pPr>
            <a:lvl3pPr marL="1371600" lvl="2" indent="-298450">
              <a:spcBef>
                <a:spcPts val="0"/>
              </a:spcBef>
              <a:spcAft>
                <a:spcPts val="0"/>
              </a:spcAft>
              <a:buClr>
                <a:srgbClr val="000000"/>
              </a:buClr>
              <a:buSzPts val="1100"/>
              <a:buChar char="■"/>
              <a:defRPr sz="1100">
                <a:solidFill>
                  <a:srgbClr val="000000"/>
                </a:solidFill>
              </a:defRPr>
            </a:lvl3pPr>
            <a:lvl4pPr marL="1828800" lvl="3" indent="-298450">
              <a:spcBef>
                <a:spcPts val="0"/>
              </a:spcBef>
              <a:spcAft>
                <a:spcPts val="0"/>
              </a:spcAft>
              <a:buClr>
                <a:srgbClr val="000000"/>
              </a:buClr>
              <a:buSzPts val="1100"/>
              <a:buChar char="●"/>
              <a:defRPr sz="1100">
                <a:solidFill>
                  <a:srgbClr val="000000"/>
                </a:solidFill>
              </a:defRPr>
            </a:lvl4pPr>
            <a:lvl5pPr marL="2286000" lvl="4" indent="-298450">
              <a:spcBef>
                <a:spcPts val="0"/>
              </a:spcBef>
              <a:spcAft>
                <a:spcPts val="0"/>
              </a:spcAft>
              <a:buClr>
                <a:srgbClr val="000000"/>
              </a:buClr>
              <a:buSzPts val="1100"/>
              <a:buChar char="○"/>
              <a:defRPr sz="1100">
                <a:solidFill>
                  <a:srgbClr val="000000"/>
                </a:solidFill>
              </a:defRPr>
            </a:lvl5pPr>
            <a:lvl6pPr marL="2743200" lvl="5" indent="-298450">
              <a:spcBef>
                <a:spcPts val="0"/>
              </a:spcBef>
              <a:spcAft>
                <a:spcPts val="0"/>
              </a:spcAft>
              <a:buClr>
                <a:srgbClr val="000000"/>
              </a:buClr>
              <a:buSzPts val="1100"/>
              <a:buChar char="■"/>
              <a:defRPr sz="1100">
                <a:solidFill>
                  <a:srgbClr val="000000"/>
                </a:solidFill>
              </a:defRPr>
            </a:lvl6pPr>
            <a:lvl7pPr marL="3200400" lvl="6" indent="-298450">
              <a:spcBef>
                <a:spcPts val="0"/>
              </a:spcBef>
              <a:spcAft>
                <a:spcPts val="0"/>
              </a:spcAft>
              <a:buClr>
                <a:srgbClr val="000000"/>
              </a:buClr>
              <a:buSzPts val="1100"/>
              <a:buChar char="●"/>
              <a:defRPr sz="1100">
                <a:solidFill>
                  <a:srgbClr val="000000"/>
                </a:solidFill>
              </a:defRPr>
            </a:lvl7pPr>
            <a:lvl8pPr marL="3657600" lvl="7" indent="-298450">
              <a:spcBef>
                <a:spcPts val="0"/>
              </a:spcBef>
              <a:spcAft>
                <a:spcPts val="0"/>
              </a:spcAft>
              <a:buClr>
                <a:srgbClr val="000000"/>
              </a:buClr>
              <a:buSzPts val="1100"/>
              <a:buChar char="○"/>
              <a:defRPr sz="1100">
                <a:solidFill>
                  <a:srgbClr val="000000"/>
                </a:solidFill>
              </a:defRPr>
            </a:lvl8pPr>
            <a:lvl9pPr marL="4114800" lvl="8" indent="-298450">
              <a:spcBef>
                <a:spcPts val="0"/>
              </a:spcBef>
              <a:spcAft>
                <a:spcPts val="0"/>
              </a:spcAft>
              <a:buClr>
                <a:srgbClr val="000000"/>
              </a:buClr>
              <a:buSzPts val="1100"/>
              <a:buChar char="■"/>
              <a:defRPr sz="1100">
                <a:solidFill>
                  <a:srgbClr val="000000"/>
                </a:solidFill>
              </a:defRPr>
            </a:lvl9pPr>
          </a:lstStyle>
          <a:p>
            <a:endParaRPr/>
          </a:p>
        </p:txBody>
      </p:sp>
      <p:sp>
        <p:nvSpPr>
          <p:cNvPr id="166" name="Google Shape;166;p12"/>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000000"/>
              </a:buClr>
              <a:buSzPts val="700"/>
              <a:buNone/>
              <a:defRPr sz="700" i="1">
                <a:solidFill>
                  <a:srgbClr val="000000"/>
                </a:solidFill>
              </a:defRPr>
            </a:lvl1pPr>
            <a:lvl2pPr lvl="1" algn="r">
              <a:spcBef>
                <a:spcPts val="0"/>
              </a:spcBef>
              <a:spcAft>
                <a:spcPts val="0"/>
              </a:spcAft>
              <a:buClr>
                <a:srgbClr val="000000"/>
              </a:buClr>
              <a:buSzPts val="700"/>
              <a:buNone/>
              <a:defRPr sz="700" i="1">
                <a:solidFill>
                  <a:srgbClr val="000000"/>
                </a:solidFill>
              </a:defRPr>
            </a:lvl2pPr>
            <a:lvl3pPr lvl="2" algn="r">
              <a:spcBef>
                <a:spcPts val="0"/>
              </a:spcBef>
              <a:spcAft>
                <a:spcPts val="0"/>
              </a:spcAft>
              <a:buClr>
                <a:srgbClr val="000000"/>
              </a:buClr>
              <a:buSzPts val="700"/>
              <a:buNone/>
              <a:defRPr sz="700" i="1">
                <a:solidFill>
                  <a:srgbClr val="000000"/>
                </a:solidFill>
              </a:defRPr>
            </a:lvl3pPr>
            <a:lvl4pPr lvl="3" algn="r">
              <a:spcBef>
                <a:spcPts val="0"/>
              </a:spcBef>
              <a:spcAft>
                <a:spcPts val="0"/>
              </a:spcAft>
              <a:buClr>
                <a:srgbClr val="000000"/>
              </a:buClr>
              <a:buSzPts val="700"/>
              <a:buNone/>
              <a:defRPr sz="700" i="1">
                <a:solidFill>
                  <a:srgbClr val="000000"/>
                </a:solidFill>
              </a:defRPr>
            </a:lvl4pPr>
            <a:lvl5pPr lvl="4" algn="r">
              <a:spcBef>
                <a:spcPts val="0"/>
              </a:spcBef>
              <a:spcAft>
                <a:spcPts val="0"/>
              </a:spcAft>
              <a:buClr>
                <a:srgbClr val="000000"/>
              </a:buClr>
              <a:buSzPts val="700"/>
              <a:buNone/>
              <a:defRPr sz="700" i="1">
                <a:solidFill>
                  <a:srgbClr val="000000"/>
                </a:solidFill>
              </a:defRPr>
            </a:lvl5pPr>
            <a:lvl6pPr lvl="5" algn="r">
              <a:spcBef>
                <a:spcPts val="0"/>
              </a:spcBef>
              <a:spcAft>
                <a:spcPts val="0"/>
              </a:spcAft>
              <a:buClr>
                <a:srgbClr val="000000"/>
              </a:buClr>
              <a:buSzPts val="700"/>
              <a:buNone/>
              <a:defRPr sz="700" i="1">
                <a:solidFill>
                  <a:srgbClr val="000000"/>
                </a:solidFill>
              </a:defRPr>
            </a:lvl6pPr>
            <a:lvl7pPr lvl="6" algn="r">
              <a:spcBef>
                <a:spcPts val="0"/>
              </a:spcBef>
              <a:spcAft>
                <a:spcPts val="0"/>
              </a:spcAft>
              <a:buClr>
                <a:srgbClr val="000000"/>
              </a:buClr>
              <a:buSzPts val="700"/>
              <a:buNone/>
              <a:defRPr sz="700" i="1">
                <a:solidFill>
                  <a:srgbClr val="000000"/>
                </a:solidFill>
              </a:defRPr>
            </a:lvl7pPr>
            <a:lvl8pPr lvl="7" algn="r">
              <a:spcBef>
                <a:spcPts val="0"/>
              </a:spcBef>
              <a:spcAft>
                <a:spcPts val="0"/>
              </a:spcAft>
              <a:buClr>
                <a:srgbClr val="000000"/>
              </a:buClr>
              <a:buSzPts val="700"/>
              <a:buNone/>
              <a:defRPr sz="700" i="1">
                <a:solidFill>
                  <a:srgbClr val="000000"/>
                </a:solidFill>
              </a:defRPr>
            </a:lvl8pPr>
            <a:lvl9pPr lvl="8" algn="r">
              <a:spcBef>
                <a:spcPts val="0"/>
              </a:spcBef>
              <a:spcAft>
                <a:spcPts val="0"/>
              </a:spcAft>
              <a:buClr>
                <a:srgbClr val="000000"/>
              </a:buClr>
              <a:buSzPts val="700"/>
              <a:buNone/>
              <a:defRPr sz="700" i="1">
                <a:solidFill>
                  <a:srgbClr val="000000"/>
                </a:solidFill>
              </a:defRPr>
            </a:lvl9pPr>
          </a:lstStyle>
          <a:p>
            <a:endParaRPr/>
          </a:p>
        </p:txBody>
      </p:sp>
      <p:sp>
        <p:nvSpPr>
          <p:cNvPr id="167" name="Google Shape;167;p12"/>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700"/>
              <a:buNone/>
              <a:defRPr sz="700" i="1">
                <a:solidFill>
                  <a:srgbClr val="000000"/>
                </a:solidFill>
              </a:defRPr>
            </a:lvl1pPr>
            <a:lvl2pPr lvl="1" rtl="0">
              <a:spcBef>
                <a:spcPts val="0"/>
              </a:spcBef>
              <a:spcAft>
                <a:spcPts val="0"/>
              </a:spcAft>
              <a:buClr>
                <a:srgbClr val="000000"/>
              </a:buClr>
              <a:buSzPts val="700"/>
              <a:buNone/>
              <a:defRPr sz="700" i="1">
                <a:solidFill>
                  <a:srgbClr val="000000"/>
                </a:solidFill>
              </a:defRPr>
            </a:lvl2pPr>
            <a:lvl3pPr lvl="2" rtl="0">
              <a:spcBef>
                <a:spcPts val="0"/>
              </a:spcBef>
              <a:spcAft>
                <a:spcPts val="0"/>
              </a:spcAft>
              <a:buClr>
                <a:srgbClr val="000000"/>
              </a:buClr>
              <a:buSzPts val="700"/>
              <a:buNone/>
              <a:defRPr sz="700" i="1">
                <a:solidFill>
                  <a:srgbClr val="000000"/>
                </a:solidFill>
              </a:defRPr>
            </a:lvl3pPr>
            <a:lvl4pPr lvl="3" rtl="0">
              <a:spcBef>
                <a:spcPts val="0"/>
              </a:spcBef>
              <a:spcAft>
                <a:spcPts val="0"/>
              </a:spcAft>
              <a:buClr>
                <a:srgbClr val="000000"/>
              </a:buClr>
              <a:buSzPts val="700"/>
              <a:buNone/>
              <a:defRPr sz="700" i="1">
                <a:solidFill>
                  <a:srgbClr val="000000"/>
                </a:solidFill>
              </a:defRPr>
            </a:lvl4pPr>
            <a:lvl5pPr lvl="4" rtl="0">
              <a:spcBef>
                <a:spcPts val="0"/>
              </a:spcBef>
              <a:spcAft>
                <a:spcPts val="0"/>
              </a:spcAft>
              <a:buClr>
                <a:srgbClr val="000000"/>
              </a:buClr>
              <a:buSzPts val="700"/>
              <a:buNone/>
              <a:defRPr sz="700" i="1">
                <a:solidFill>
                  <a:srgbClr val="000000"/>
                </a:solidFill>
              </a:defRPr>
            </a:lvl5pPr>
            <a:lvl6pPr lvl="5" rtl="0">
              <a:spcBef>
                <a:spcPts val="0"/>
              </a:spcBef>
              <a:spcAft>
                <a:spcPts val="0"/>
              </a:spcAft>
              <a:buClr>
                <a:srgbClr val="000000"/>
              </a:buClr>
              <a:buSzPts val="700"/>
              <a:buNone/>
              <a:defRPr sz="700" i="1">
                <a:solidFill>
                  <a:srgbClr val="000000"/>
                </a:solidFill>
              </a:defRPr>
            </a:lvl6pPr>
            <a:lvl7pPr lvl="6" rtl="0">
              <a:spcBef>
                <a:spcPts val="0"/>
              </a:spcBef>
              <a:spcAft>
                <a:spcPts val="0"/>
              </a:spcAft>
              <a:buClr>
                <a:srgbClr val="000000"/>
              </a:buClr>
              <a:buSzPts val="700"/>
              <a:buNone/>
              <a:defRPr sz="700" i="1">
                <a:solidFill>
                  <a:srgbClr val="000000"/>
                </a:solidFill>
              </a:defRPr>
            </a:lvl7pPr>
            <a:lvl8pPr lvl="7" rtl="0">
              <a:spcBef>
                <a:spcPts val="0"/>
              </a:spcBef>
              <a:spcAft>
                <a:spcPts val="0"/>
              </a:spcAft>
              <a:buClr>
                <a:srgbClr val="000000"/>
              </a:buClr>
              <a:buSzPts val="700"/>
              <a:buNone/>
              <a:defRPr sz="700" i="1">
                <a:solidFill>
                  <a:srgbClr val="000000"/>
                </a:solidFill>
              </a:defRPr>
            </a:lvl8pPr>
            <a:lvl9pPr lvl="8" rtl="0">
              <a:spcBef>
                <a:spcPts val="0"/>
              </a:spcBef>
              <a:spcAft>
                <a:spcPts val="0"/>
              </a:spcAft>
              <a:buClr>
                <a:srgbClr val="000000"/>
              </a:buClr>
              <a:buSzPts val="700"/>
              <a:buNone/>
              <a:defRPr sz="700" i="1">
                <a:solidFill>
                  <a:srgbClr val="000000"/>
                </a:solidFill>
              </a:defRPr>
            </a:lvl9pPr>
          </a:lstStyle>
          <a:p>
            <a:endParaRPr/>
          </a:p>
        </p:txBody>
      </p:sp>
      <p:sp>
        <p:nvSpPr>
          <p:cNvPr id="168" name="Google Shape;168;p12"/>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169" name="Google Shape;169;p12"/>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0" name="Google Shape;170;p12"/>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1" name="Google Shape;171;p12"/>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172" name="Google Shape;172;p12"/>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73" name="Google Shape;173;p12"/>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4" type="twoColTx">
  <p:cSld name="TITLE_AND_TWO_COLUMNS">
    <p:spTree>
      <p:nvGrpSpPr>
        <p:cNvPr id="1" name="Shape 174"/>
        <p:cNvGrpSpPr/>
        <p:nvPr/>
      </p:nvGrpSpPr>
      <p:grpSpPr>
        <a:xfrm>
          <a:off x="0" y="0"/>
          <a:ext cx="0" cy="0"/>
          <a:chOff x="0" y="0"/>
          <a:chExt cx="0" cy="0"/>
        </a:xfrm>
      </p:grpSpPr>
      <p:sp>
        <p:nvSpPr>
          <p:cNvPr id="175" name="Google Shape;175;p13"/>
          <p:cNvSpPr txBox="1">
            <a:spLocks noGrp="1"/>
          </p:cNvSpPr>
          <p:nvPr>
            <p:ph type="body" idx="1"/>
          </p:nvPr>
        </p:nvSpPr>
        <p:spPr>
          <a:xfrm>
            <a:off x="4652739" y="1006350"/>
            <a:ext cx="4179600" cy="37698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176" name="Google Shape;176;p13"/>
          <p:cNvSpPr txBox="1">
            <a:spLocks noGrp="1"/>
          </p:cNvSpPr>
          <p:nvPr>
            <p:ph type="body" idx="2"/>
          </p:nvPr>
        </p:nvSpPr>
        <p:spPr>
          <a:xfrm>
            <a:off x="454764" y="1006350"/>
            <a:ext cx="4197900" cy="37698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177" name="Google Shape;177;p13"/>
          <p:cNvSpPr txBox="1">
            <a:spLocks noGrp="1"/>
          </p:cNvSpPr>
          <p:nvPr>
            <p:ph type="title"/>
          </p:nvPr>
        </p:nvSpPr>
        <p:spPr>
          <a:xfrm>
            <a:off x="454764" y="4864875"/>
            <a:ext cx="22338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700"/>
              <a:buNone/>
              <a:defRPr sz="700" i="1">
                <a:solidFill>
                  <a:srgbClr val="000000"/>
                </a:solidFill>
              </a:defRPr>
            </a:lvl1pPr>
            <a:lvl2pPr lvl="1" rtl="0">
              <a:spcBef>
                <a:spcPts val="0"/>
              </a:spcBef>
              <a:spcAft>
                <a:spcPts val="0"/>
              </a:spcAft>
              <a:buClr>
                <a:srgbClr val="000000"/>
              </a:buClr>
              <a:buSzPts val="700"/>
              <a:buNone/>
              <a:defRPr sz="700" i="1">
                <a:solidFill>
                  <a:srgbClr val="000000"/>
                </a:solidFill>
              </a:defRPr>
            </a:lvl2pPr>
            <a:lvl3pPr lvl="2" rtl="0">
              <a:spcBef>
                <a:spcPts val="0"/>
              </a:spcBef>
              <a:spcAft>
                <a:spcPts val="0"/>
              </a:spcAft>
              <a:buClr>
                <a:srgbClr val="000000"/>
              </a:buClr>
              <a:buSzPts val="700"/>
              <a:buNone/>
              <a:defRPr sz="700" i="1">
                <a:solidFill>
                  <a:srgbClr val="000000"/>
                </a:solidFill>
              </a:defRPr>
            </a:lvl3pPr>
            <a:lvl4pPr lvl="3" rtl="0">
              <a:spcBef>
                <a:spcPts val="0"/>
              </a:spcBef>
              <a:spcAft>
                <a:spcPts val="0"/>
              </a:spcAft>
              <a:buClr>
                <a:srgbClr val="000000"/>
              </a:buClr>
              <a:buSzPts val="700"/>
              <a:buNone/>
              <a:defRPr sz="700" i="1">
                <a:solidFill>
                  <a:srgbClr val="000000"/>
                </a:solidFill>
              </a:defRPr>
            </a:lvl4pPr>
            <a:lvl5pPr lvl="4" rtl="0">
              <a:spcBef>
                <a:spcPts val="0"/>
              </a:spcBef>
              <a:spcAft>
                <a:spcPts val="0"/>
              </a:spcAft>
              <a:buClr>
                <a:srgbClr val="000000"/>
              </a:buClr>
              <a:buSzPts val="700"/>
              <a:buNone/>
              <a:defRPr sz="700" i="1">
                <a:solidFill>
                  <a:srgbClr val="000000"/>
                </a:solidFill>
              </a:defRPr>
            </a:lvl5pPr>
            <a:lvl6pPr lvl="5" rtl="0">
              <a:spcBef>
                <a:spcPts val="0"/>
              </a:spcBef>
              <a:spcAft>
                <a:spcPts val="0"/>
              </a:spcAft>
              <a:buClr>
                <a:srgbClr val="000000"/>
              </a:buClr>
              <a:buSzPts val="700"/>
              <a:buNone/>
              <a:defRPr sz="700" i="1">
                <a:solidFill>
                  <a:srgbClr val="000000"/>
                </a:solidFill>
              </a:defRPr>
            </a:lvl6pPr>
            <a:lvl7pPr lvl="6" rtl="0">
              <a:spcBef>
                <a:spcPts val="0"/>
              </a:spcBef>
              <a:spcAft>
                <a:spcPts val="0"/>
              </a:spcAft>
              <a:buClr>
                <a:srgbClr val="000000"/>
              </a:buClr>
              <a:buSzPts val="700"/>
              <a:buNone/>
              <a:defRPr sz="700" i="1">
                <a:solidFill>
                  <a:srgbClr val="000000"/>
                </a:solidFill>
              </a:defRPr>
            </a:lvl7pPr>
            <a:lvl8pPr lvl="7" rtl="0">
              <a:spcBef>
                <a:spcPts val="0"/>
              </a:spcBef>
              <a:spcAft>
                <a:spcPts val="0"/>
              </a:spcAft>
              <a:buClr>
                <a:srgbClr val="000000"/>
              </a:buClr>
              <a:buSzPts val="700"/>
              <a:buNone/>
              <a:defRPr sz="700" i="1">
                <a:solidFill>
                  <a:srgbClr val="000000"/>
                </a:solidFill>
              </a:defRPr>
            </a:lvl8pPr>
            <a:lvl9pPr lvl="8" rtl="0">
              <a:spcBef>
                <a:spcPts val="0"/>
              </a:spcBef>
              <a:spcAft>
                <a:spcPts val="0"/>
              </a:spcAft>
              <a:buClr>
                <a:srgbClr val="000000"/>
              </a:buClr>
              <a:buSzPts val="700"/>
              <a:buNone/>
              <a:defRPr sz="700" i="1">
                <a:solidFill>
                  <a:srgbClr val="000000"/>
                </a:solidFill>
              </a:defRPr>
            </a:lvl9pPr>
          </a:lstStyle>
          <a:p>
            <a:endParaRPr/>
          </a:p>
        </p:txBody>
      </p:sp>
      <p:sp>
        <p:nvSpPr>
          <p:cNvPr id="178" name="Google Shape;178;p13"/>
          <p:cNvSpPr txBox="1">
            <a:spLocks noGrp="1"/>
          </p:cNvSpPr>
          <p:nvPr>
            <p:ph type="title" idx="3"/>
          </p:nvPr>
        </p:nvSpPr>
        <p:spPr>
          <a:xfrm>
            <a:off x="6598576" y="4864875"/>
            <a:ext cx="22338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34343"/>
              </a:buClr>
              <a:buSzPts val="700"/>
              <a:buNone/>
              <a:defRPr sz="700" i="1">
                <a:solidFill>
                  <a:srgbClr val="434343"/>
                </a:solidFill>
              </a:defRPr>
            </a:lvl1pPr>
            <a:lvl2pPr lvl="1" algn="r" rtl="0">
              <a:spcBef>
                <a:spcPts val="0"/>
              </a:spcBef>
              <a:spcAft>
                <a:spcPts val="0"/>
              </a:spcAft>
              <a:buClr>
                <a:srgbClr val="434343"/>
              </a:buClr>
              <a:buSzPts val="700"/>
              <a:buNone/>
              <a:defRPr sz="700">
                <a:solidFill>
                  <a:srgbClr val="434343"/>
                </a:solidFill>
              </a:defRPr>
            </a:lvl2pPr>
            <a:lvl3pPr lvl="2" algn="r" rtl="0">
              <a:spcBef>
                <a:spcPts val="0"/>
              </a:spcBef>
              <a:spcAft>
                <a:spcPts val="0"/>
              </a:spcAft>
              <a:buClr>
                <a:srgbClr val="434343"/>
              </a:buClr>
              <a:buSzPts val="700"/>
              <a:buNone/>
              <a:defRPr sz="700">
                <a:solidFill>
                  <a:srgbClr val="434343"/>
                </a:solidFill>
              </a:defRPr>
            </a:lvl3pPr>
            <a:lvl4pPr lvl="3" algn="r" rtl="0">
              <a:spcBef>
                <a:spcPts val="0"/>
              </a:spcBef>
              <a:spcAft>
                <a:spcPts val="0"/>
              </a:spcAft>
              <a:buClr>
                <a:srgbClr val="434343"/>
              </a:buClr>
              <a:buSzPts val="700"/>
              <a:buNone/>
              <a:defRPr sz="700">
                <a:solidFill>
                  <a:srgbClr val="434343"/>
                </a:solidFill>
              </a:defRPr>
            </a:lvl4pPr>
            <a:lvl5pPr lvl="4" algn="r" rtl="0">
              <a:spcBef>
                <a:spcPts val="0"/>
              </a:spcBef>
              <a:spcAft>
                <a:spcPts val="0"/>
              </a:spcAft>
              <a:buClr>
                <a:srgbClr val="434343"/>
              </a:buClr>
              <a:buSzPts val="700"/>
              <a:buNone/>
              <a:defRPr sz="700">
                <a:solidFill>
                  <a:srgbClr val="434343"/>
                </a:solidFill>
              </a:defRPr>
            </a:lvl5pPr>
            <a:lvl6pPr lvl="5" algn="r" rtl="0">
              <a:spcBef>
                <a:spcPts val="0"/>
              </a:spcBef>
              <a:spcAft>
                <a:spcPts val="0"/>
              </a:spcAft>
              <a:buClr>
                <a:srgbClr val="434343"/>
              </a:buClr>
              <a:buSzPts val="700"/>
              <a:buNone/>
              <a:defRPr sz="700">
                <a:solidFill>
                  <a:srgbClr val="434343"/>
                </a:solidFill>
              </a:defRPr>
            </a:lvl6pPr>
            <a:lvl7pPr lvl="6" algn="r" rtl="0">
              <a:spcBef>
                <a:spcPts val="0"/>
              </a:spcBef>
              <a:spcAft>
                <a:spcPts val="0"/>
              </a:spcAft>
              <a:buClr>
                <a:srgbClr val="434343"/>
              </a:buClr>
              <a:buSzPts val="700"/>
              <a:buNone/>
              <a:defRPr sz="700">
                <a:solidFill>
                  <a:srgbClr val="434343"/>
                </a:solidFill>
              </a:defRPr>
            </a:lvl7pPr>
            <a:lvl8pPr lvl="7" algn="r" rtl="0">
              <a:spcBef>
                <a:spcPts val="0"/>
              </a:spcBef>
              <a:spcAft>
                <a:spcPts val="0"/>
              </a:spcAft>
              <a:buClr>
                <a:srgbClr val="434343"/>
              </a:buClr>
              <a:buSzPts val="700"/>
              <a:buNone/>
              <a:defRPr sz="700">
                <a:solidFill>
                  <a:srgbClr val="434343"/>
                </a:solidFill>
              </a:defRPr>
            </a:lvl8pPr>
            <a:lvl9pPr lvl="8" algn="r" rtl="0">
              <a:spcBef>
                <a:spcPts val="0"/>
              </a:spcBef>
              <a:spcAft>
                <a:spcPts val="0"/>
              </a:spcAft>
              <a:buClr>
                <a:srgbClr val="434343"/>
              </a:buClr>
              <a:buSzPts val="700"/>
              <a:buNone/>
              <a:defRPr sz="700">
                <a:solidFill>
                  <a:srgbClr val="434343"/>
                </a:solidFill>
              </a:defRPr>
            </a:lvl9pPr>
          </a:lstStyle>
          <a:p>
            <a:endParaRPr/>
          </a:p>
        </p:txBody>
      </p:sp>
      <p:sp>
        <p:nvSpPr>
          <p:cNvPr id="179" name="Google Shape;179;p13"/>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180" name="Google Shape;180;p13"/>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1" name="Google Shape;181;p13"/>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2" name="Google Shape;182;p13"/>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183" name="Google Shape;183;p13"/>
          <p:cNvSpPr txBox="1">
            <a:spLocks noGrp="1"/>
          </p:cNvSpPr>
          <p:nvPr>
            <p:ph type="title" idx="4"/>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84" name="Google Shape;184;p13"/>
          <p:cNvSpPr txBox="1">
            <a:spLocks noGrp="1"/>
          </p:cNvSpPr>
          <p:nvPr>
            <p:ph type="subTitle" idx="5"/>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5">
  <p:cSld name="TITLE_AND_TWO_COLUMNS_2">
    <p:spTree>
      <p:nvGrpSpPr>
        <p:cNvPr id="1" name="Shape 185"/>
        <p:cNvGrpSpPr/>
        <p:nvPr/>
      </p:nvGrpSpPr>
      <p:grpSpPr>
        <a:xfrm>
          <a:off x="0" y="0"/>
          <a:ext cx="0" cy="0"/>
          <a:chOff x="0" y="0"/>
          <a:chExt cx="0" cy="0"/>
        </a:xfrm>
      </p:grpSpPr>
      <p:sp>
        <p:nvSpPr>
          <p:cNvPr id="186" name="Google Shape;186;p14"/>
          <p:cNvSpPr txBox="1">
            <a:spLocks noGrp="1"/>
          </p:cNvSpPr>
          <p:nvPr>
            <p:ph type="body" idx="1"/>
          </p:nvPr>
        </p:nvSpPr>
        <p:spPr>
          <a:xfrm>
            <a:off x="454764" y="1006350"/>
            <a:ext cx="4179600" cy="37788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187" name="Google Shape;187;p14"/>
          <p:cNvSpPr txBox="1">
            <a:spLocks noGrp="1"/>
          </p:cNvSpPr>
          <p:nvPr>
            <p:ph type="title"/>
          </p:nvPr>
        </p:nvSpPr>
        <p:spPr>
          <a:xfrm>
            <a:off x="6598561" y="4864875"/>
            <a:ext cx="22338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00"/>
              <a:buNone/>
              <a:defRPr sz="700" i="1">
                <a:solidFill>
                  <a:srgbClr val="000000"/>
                </a:solidFill>
              </a:defRPr>
            </a:lvl1pPr>
            <a:lvl2pPr lvl="1" algn="r" rtl="0">
              <a:spcBef>
                <a:spcPts val="0"/>
              </a:spcBef>
              <a:spcAft>
                <a:spcPts val="0"/>
              </a:spcAft>
              <a:buClr>
                <a:srgbClr val="000000"/>
              </a:buClr>
              <a:buSzPts val="700"/>
              <a:buNone/>
              <a:defRPr sz="700" i="1">
                <a:solidFill>
                  <a:srgbClr val="000000"/>
                </a:solidFill>
              </a:defRPr>
            </a:lvl2pPr>
            <a:lvl3pPr lvl="2" algn="r" rtl="0">
              <a:spcBef>
                <a:spcPts val="0"/>
              </a:spcBef>
              <a:spcAft>
                <a:spcPts val="0"/>
              </a:spcAft>
              <a:buClr>
                <a:srgbClr val="000000"/>
              </a:buClr>
              <a:buSzPts val="700"/>
              <a:buNone/>
              <a:defRPr sz="700" i="1">
                <a:solidFill>
                  <a:srgbClr val="000000"/>
                </a:solidFill>
              </a:defRPr>
            </a:lvl3pPr>
            <a:lvl4pPr lvl="3" algn="r" rtl="0">
              <a:spcBef>
                <a:spcPts val="0"/>
              </a:spcBef>
              <a:spcAft>
                <a:spcPts val="0"/>
              </a:spcAft>
              <a:buClr>
                <a:srgbClr val="000000"/>
              </a:buClr>
              <a:buSzPts val="700"/>
              <a:buNone/>
              <a:defRPr sz="700" i="1">
                <a:solidFill>
                  <a:srgbClr val="000000"/>
                </a:solidFill>
              </a:defRPr>
            </a:lvl4pPr>
            <a:lvl5pPr lvl="4" algn="r" rtl="0">
              <a:spcBef>
                <a:spcPts val="0"/>
              </a:spcBef>
              <a:spcAft>
                <a:spcPts val="0"/>
              </a:spcAft>
              <a:buClr>
                <a:srgbClr val="000000"/>
              </a:buClr>
              <a:buSzPts val="700"/>
              <a:buNone/>
              <a:defRPr sz="700" i="1">
                <a:solidFill>
                  <a:srgbClr val="000000"/>
                </a:solidFill>
              </a:defRPr>
            </a:lvl5pPr>
            <a:lvl6pPr lvl="5" algn="r" rtl="0">
              <a:spcBef>
                <a:spcPts val="0"/>
              </a:spcBef>
              <a:spcAft>
                <a:spcPts val="0"/>
              </a:spcAft>
              <a:buClr>
                <a:srgbClr val="000000"/>
              </a:buClr>
              <a:buSzPts val="700"/>
              <a:buNone/>
              <a:defRPr sz="700" i="1">
                <a:solidFill>
                  <a:srgbClr val="000000"/>
                </a:solidFill>
              </a:defRPr>
            </a:lvl6pPr>
            <a:lvl7pPr lvl="6" algn="r" rtl="0">
              <a:spcBef>
                <a:spcPts val="0"/>
              </a:spcBef>
              <a:spcAft>
                <a:spcPts val="0"/>
              </a:spcAft>
              <a:buClr>
                <a:srgbClr val="000000"/>
              </a:buClr>
              <a:buSzPts val="700"/>
              <a:buNone/>
              <a:defRPr sz="700" i="1">
                <a:solidFill>
                  <a:srgbClr val="000000"/>
                </a:solidFill>
              </a:defRPr>
            </a:lvl7pPr>
            <a:lvl8pPr lvl="7" algn="r" rtl="0">
              <a:spcBef>
                <a:spcPts val="0"/>
              </a:spcBef>
              <a:spcAft>
                <a:spcPts val="0"/>
              </a:spcAft>
              <a:buClr>
                <a:srgbClr val="000000"/>
              </a:buClr>
              <a:buSzPts val="700"/>
              <a:buNone/>
              <a:defRPr sz="700" i="1">
                <a:solidFill>
                  <a:srgbClr val="000000"/>
                </a:solidFill>
              </a:defRPr>
            </a:lvl8pPr>
            <a:lvl9pPr lvl="8" algn="r" rtl="0">
              <a:spcBef>
                <a:spcPts val="0"/>
              </a:spcBef>
              <a:spcAft>
                <a:spcPts val="0"/>
              </a:spcAft>
              <a:buClr>
                <a:srgbClr val="000000"/>
              </a:buClr>
              <a:buSzPts val="700"/>
              <a:buNone/>
              <a:defRPr sz="700" i="1">
                <a:solidFill>
                  <a:srgbClr val="000000"/>
                </a:solidFill>
              </a:defRPr>
            </a:lvl9pPr>
          </a:lstStyle>
          <a:p>
            <a:endParaRPr/>
          </a:p>
        </p:txBody>
      </p:sp>
      <p:sp>
        <p:nvSpPr>
          <p:cNvPr id="188" name="Google Shape;188;p14"/>
          <p:cNvSpPr txBox="1">
            <a:spLocks noGrp="1"/>
          </p:cNvSpPr>
          <p:nvPr>
            <p:ph type="title" idx="2"/>
          </p:nvPr>
        </p:nvSpPr>
        <p:spPr>
          <a:xfrm>
            <a:off x="454764" y="4864875"/>
            <a:ext cx="22338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700"/>
              <a:buNone/>
              <a:defRPr sz="700" i="1">
                <a:solidFill>
                  <a:srgbClr val="000000"/>
                </a:solidFill>
              </a:defRPr>
            </a:lvl1pPr>
            <a:lvl2pPr lvl="1" rtl="0">
              <a:spcBef>
                <a:spcPts val="0"/>
              </a:spcBef>
              <a:spcAft>
                <a:spcPts val="0"/>
              </a:spcAft>
              <a:buClr>
                <a:srgbClr val="000000"/>
              </a:buClr>
              <a:buSzPts val="700"/>
              <a:buNone/>
              <a:defRPr sz="700" i="1">
                <a:solidFill>
                  <a:srgbClr val="000000"/>
                </a:solidFill>
              </a:defRPr>
            </a:lvl2pPr>
            <a:lvl3pPr lvl="2" rtl="0">
              <a:spcBef>
                <a:spcPts val="0"/>
              </a:spcBef>
              <a:spcAft>
                <a:spcPts val="0"/>
              </a:spcAft>
              <a:buClr>
                <a:srgbClr val="000000"/>
              </a:buClr>
              <a:buSzPts val="700"/>
              <a:buNone/>
              <a:defRPr sz="700" i="1">
                <a:solidFill>
                  <a:srgbClr val="000000"/>
                </a:solidFill>
              </a:defRPr>
            </a:lvl3pPr>
            <a:lvl4pPr lvl="3" rtl="0">
              <a:spcBef>
                <a:spcPts val="0"/>
              </a:spcBef>
              <a:spcAft>
                <a:spcPts val="0"/>
              </a:spcAft>
              <a:buClr>
                <a:srgbClr val="000000"/>
              </a:buClr>
              <a:buSzPts val="700"/>
              <a:buNone/>
              <a:defRPr sz="700" i="1">
                <a:solidFill>
                  <a:srgbClr val="000000"/>
                </a:solidFill>
              </a:defRPr>
            </a:lvl4pPr>
            <a:lvl5pPr lvl="4" rtl="0">
              <a:spcBef>
                <a:spcPts val="0"/>
              </a:spcBef>
              <a:spcAft>
                <a:spcPts val="0"/>
              </a:spcAft>
              <a:buClr>
                <a:srgbClr val="000000"/>
              </a:buClr>
              <a:buSzPts val="700"/>
              <a:buNone/>
              <a:defRPr sz="700" i="1">
                <a:solidFill>
                  <a:srgbClr val="000000"/>
                </a:solidFill>
              </a:defRPr>
            </a:lvl5pPr>
            <a:lvl6pPr lvl="5" rtl="0">
              <a:spcBef>
                <a:spcPts val="0"/>
              </a:spcBef>
              <a:spcAft>
                <a:spcPts val="0"/>
              </a:spcAft>
              <a:buClr>
                <a:srgbClr val="000000"/>
              </a:buClr>
              <a:buSzPts val="700"/>
              <a:buNone/>
              <a:defRPr sz="700" i="1">
                <a:solidFill>
                  <a:srgbClr val="000000"/>
                </a:solidFill>
              </a:defRPr>
            </a:lvl6pPr>
            <a:lvl7pPr lvl="6" rtl="0">
              <a:spcBef>
                <a:spcPts val="0"/>
              </a:spcBef>
              <a:spcAft>
                <a:spcPts val="0"/>
              </a:spcAft>
              <a:buClr>
                <a:srgbClr val="000000"/>
              </a:buClr>
              <a:buSzPts val="700"/>
              <a:buNone/>
              <a:defRPr sz="700" i="1">
                <a:solidFill>
                  <a:srgbClr val="000000"/>
                </a:solidFill>
              </a:defRPr>
            </a:lvl7pPr>
            <a:lvl8pPr lvl="7" rtl="0">
              <a:spcBef>
                <a:spcPts val="0"/>
              </a:spcBef>
              <a:spcAft>
                <a:spcPts val="0"/>
              </a:spcAft>
              <a:buClr>
                <a:srgbClr val="000000"/>
              </a:buClr>
              <a:buSzPts val="700"/>
              <a:buNone/>
              <a:defRPr sz="700" i="1">
                <a:solidFill>
                  <a:srgbClr val="000000"/>
                </a:solidFill>
              </a:defRPr>
            </a:lvl8pPr>
            <a:lvl9pPr lvl="8" rtl="0">
              <a:spcBef>
                <a:spcPts val="0"/>
              </a:spcBef>
              <a:spcAft>
                <a:spcPts val="0"/>
              </a:spcAft>
              <a:buClr>
                <a:srgbClr val="000000"/>
              </a:buClr>
              <a:buSzPts val="700"/>
              <a:buNone/>
              <a:defRPr sz="700" i="1">
                <a:solidFill>
                  <a:srgbClr val="000000"/>
                </a:solidFill>
              </a:defRPr>
            </a:lvl9pPr>
          </a:lstStyle>
          <a:p>
            <a:endParaRPr/>
          </a:p>
        </p:txBody>
      </p:sp>
      <p:sp>
        <p:nvSpPr>
          <p:cNvPr id="189" name="Google Shape;189;p14"/>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190" name="Google Shape;190;p14"/>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 name="Google Shape;191;p14"/>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2" name="Google Shape;192;p14"/>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193" name="Google Shape;193;p14"/>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4" name="Google Shape;194;p14"/>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6">
  <p:cSld name="TITLE_AND_TWO_COLUMNS_1">
    <p:spTree>
      <p:nvGrpSpPr>
        <p:cNvPr id="1" name="Shape 195"/>
        <p:cNvGrpSpPr/>
        <p:nvPr/>
      </p:nvGrpSpPr>
      <p:grpSpPr>
        <a:xfrm>
          <a:off x="0" y="0"/>
          <a:ext cx="0" cy="0"/>
          <a:chOff x="0" y="0"/>
          <a:chExt cx="0" cy="0"/>
        </a:xfrm>
      </p:grpSpPr>
      <p:sp>
        <p:nvSpPr>
          <p:cNvPr id="196" name="Google Shape;196;p15"/>
          <p:cNvSpPr txBox="1">
            <a:spLocks noGrp="1"/>
          </p:cNvSpPr>
          <p:nvPr>
            <p:ph type="body" idx="1"/>
          </p:nvPr>
        </p:nvSpPr>
        <p:spPr>
          <a:xfrm>
            <a:off x="4634247" y="1006350"/>
            <a:ext cx="4197900" cy="1545900"/>
          </a:xfrm>
          <a:prstGeom prst="rect">
            <a:avLst/>
          </a:prstGeom>
        </p:spPr>
        <p:txBody>
          <a:bodyPr spcFirstLastPara="1" wrap="square" lIns="91425" tIns="91425" rIns="91425" bIns="91425" anchor="b"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197" name="Google Shape;197;p15"/>
          <p:cNvSpPr txBox="1">
            <a:spLocks noGrp="1"/>
          </p:cNvSpPr>
          <p:nvPr>
            <p:ph type="title"/>
          </p:nvPr>
        </p:nvSpPr>
        <p:spPr>
          <a:xfrm>
            <a:off x="6598561" y="4864875"/>
            <a:ext cx="22338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00"/>
              <a:buNone/>
              <a:defRPr sz="700" i="1">
                <a:solidFill>
                  <a:srgbClr val="000000"/>
                </a:solidFill>
              </a:defRPr>
            </a:lvl1pPr>
            <a:lvl2pPr lvl="1" algn="r" rtl="0">
              <a:spcBef>
                <a:spcPts val="0"/>
              </a:spcBef>
              <a:spcAft>
                <a:spcPts val="0"/>
              </a:spcAft>
              <a:buClr>
                <a:srgbClr val="000000"/>
              </a:buClr>
              <a:buSzPts val="700"/>
              <a:buNone/>
              <a:defRPr sz="700" i="1">
                <a:solidFill>
                  <a:srgbClr val="000000"/>
                </a:solidFill>
              </a:defRPr>
            </a:lvl2pPr>
            <a:lvl3pPr lvl="2" algn="r" rtl="0">
              <a:spcBef>
                <a:spcPts val="0"/>
              </a:spcBef>
              <a:spcAft>
                <a:spcPts val="0"/>
              </a:spcAft>
              <a:buClr>
                <a:srgbClr val="000000"/>
              </a:buClr>
              <a:buSzPts val="700"/>
              <a:buNone/>
              <a:defRPr sz="700" i="1">
                <a:solidFill>
                  <a:srgbClr val="000000"/>
                </a:solidFill>
              </a:defRPr>
            </a:lvl3pPr>
            <a:lvl4pPr lvl="3" algn="r" rtl="0">
              <a:spcBef>
                <a:spcPts val="0"/>
              </a:spcBef>
              <a:spcAft>
                <a:spcPts val="0"/>
              </a:spcAft>
              <a:buClr>
                <a:srgbClr val="000000"/>
              </a:buClr>
              <a:buSzPts val="700"/>
              <a:buNone/>
              <a:defRPr sz="700" i="1">
                <a:solidFill>
                  <a:srgbClr val="000000"/>
                </a:solidFill>
              </a:defRPr>
            </a:lvl4pPr>
            <a:lvl5pPr lvl="4" algn="r" rtl="0">
              <a:spcBef>
                <a:spcPts val="0"/>
              </a:spcBef>
              <a:spcAft>
                <a:spcPts val="0"/>
              </a:spcAft>
              <a:buClr>
                <a:srgbClr val="000000"/>
              </a:buClr>
              <a:buSzPts val="700"/>
              <a:buNone/>
              <a:defRPr sz="700" i="1">
                <a:solidFill>
                  <a:srgbClr val="000000"/>
                </a:solidFill>
              </a:defRPr>
            </a:lvl5pPr>
            <a:lvl6pPr lvl="5" algn="r" rtl="0">
              <a:spcBef>
                <a:spcPts val="0"/>
              </a:spcBef>
              <a:spcAft>
                <a:spcPts val="0"/>
              </a:spcAft>
              <a:buClr>
                <a:srgbClr val="000000"/>
              </a:buClr>
              <a:buSzPts val="700"/>
              <a:buNone/>
              <a:defRPr sz="700" i="1">
                <a:solidFill>
                  <a:srgbClr val="000000"/>
                </a:solidFill>
              </a:defRPr>
            </a:lvl6pPr>
            <a:lvl7pPr lvl="6" algn="r" rtl="0">
              <a:spcBef>
                <a:spcPts val="0"/>
              </a:spcBef>
              <a:spcAft>
                <a:spcPts val="0"/>
              </a:spcAft>
              <a:buClr>
                <a:srgbClr val="000000"/>
              </a:buClr>
              <a:buSzPts val="700"/>
              <a:buNone/>
              <a:defRPr sz="700" i="1">
                <a:solidFill>
                  <a:srgbClr val="000000"/>
                </a:solidFill>
              </a:defRPr>
            </a:lvl7pPr>
            <a:lvl8pPr lvl="7" algn="r" rtl="0">
              <a:spcBef>
                <a:spcPts val="0"/>
              </a:spcBef>
              <a:spcAft>
                <a:spcPts val="0"/>
              </a:spcAft>
              <a:buClr>
                <a:srgbClr val="000000"/>
              </a:buClr>
              <a:buSzPts val="700"/>
              <a:buNone/>
              <a:defRPr sz="700" i="1">
                <a:solidFill>
                  <a:srgbClr val="000000"/>
                </a:solidFill>
              </a:defRPr>
            </a:lvl8pPr>
            <a:lvl9pPr lvl="8" algn="r" rtl="0">
              <a:spcBef>
                <a:spcPts val="0"/>
              </a:spcBef>
              <a:spcAft>
                <a:spcPts val="0"/>
              </a:spcAft>
              <a:buClr>
                <a:srgbClr val="000000"/>
              </a:buClr>
              <a:buSzPts val="700"/>
              <a:buNone/>
              <a:defRPr sz="700" i="1">
                <a:solidFill>
                  <a:srgbClr val="000000"/>
                </a:solidFill>
              </a:defRPr>
            </a:lvl9pPr>
          </a:lstStyle>
          <a:p>
            <a:endParaRPr/>
          </a:p>
        </p:txBody>
      </p:sp>
      <p:sp>
        <p:nvSpPr>
          <p:cNvPr id="198" name="Google Shape;198;p15"/>
          <p:cNvSpPr txBox="1">
            <a:spLocks noGrp="1"/>
          </p:cNvSpPr>
          <p:nvPr>
            <p:ph type="title" idx="2"/>
          </p:nvPr>
        </p:nvSpPr>
        <p:spPr>
          <a:xfrm>
            <a:off x="454764" y="4864875"/>
            <a:ext cx="22338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700"/>
              <a:buNone/>
              <a:defRPr sz="700" i="1">
                <a:solidFill>
                  <a:srgbClr val="000000"/>
                </a:solidFill>
              </a:defRPr>
            </a:lvl1pPr>
            <a:lvl2pPr lvl="1" rtl="0">
              <a:spcBef>
                <a:spcPts val="0"/>
              </a:spcBef>
              <a:spcAft>
                <a:spcPts val="0"/>
              </a:spcAft>
              <a:buClr>
                <a:srgbClr val="000000"/>
              </a:buClr>
              <a:buSzPts val="700"/>
              <a:buNone/>
              <a:defRPr sz="700" i="1">
                <a:solidFill>
                  <a:srgbClr val="000000"/>
                </a:solidFill>
              </a:defRPr>
            </a:lvl2pPr>
            <a:lvl3pPr lvl="2" rtl="0">
              <a:spcBef>
                <a:spcPts val="0"/>
              </a:spcBef>
              <a:spcAft>
                <a:spcPts val="0"/>
              </a:spcAft>
              <a:buClr>
                <a:srgbClr val="000000"/>
              </a:buClr>
              <a:buSzPts val="700"/>
              <a:buNone/>
              <a:defRPr sz="700" i="1">
                <a:solidFill>
                  <a:srgbClr val="000000"/>
                </a:solidFill>
              </a:defRPr>
            </a:lvl3pPr>
            <a:lvl4pPr lvl="3" rtl="0">
              <a:spcBef>
                <a:spcPts val="0"/>
              </a:spcBef>
              <a:spcAft>
                <a:spcPts val="0"/>
              </a:spcAft>
              <a:buClr>
                <a:srgbClr val="000000"/>
              </a:buClr>
              <a:buSzPts val="700"/>
              <a:buNone/>
              <a:defRPr sz="700" i="1">
                <a:solidFill>
                  <a:srgbClr val="000000"/>
                </a:solidFill>
              </a:defRPr>
            </a:lvl4pPr>
            <a:lvl5pPr lvl="4" rtl="0">
              <a:spcBef>
                <a:spcPts val="0"/>
              </a:spcBef>
              <a:spcAft>
                <a:spcPts val="0"/>
              </a:spcAft>
              <a:buClr>
                <a:srgbClr val="000000"/>
              </a:buClr>
              <a:buSzPts val="700"/>
              <a:buNone/>
              <a:defRPr sz="700" i="1">
                <a:solidFill>
                  <a:srgbClr val="000000"/>
                </a:solidFill>
              </a:defRPr>
            </a:lvl5pPr>
            <a:lvl6pPr lvl="5" rtl="0">
              <a:spcBef>
                <a:spcPts val="0"/>
              </a:spcBef>
              <a:spcAft>
                <a:spcPts val="0"/>
              </a:spcAft>
              <a:buClr>
                <a:srgbClr val="000000"/>
              </a:buClr>
              <a:buSzPts val="700"/>
              <a:buNone/>
              <a:defRPr sz="700" i="1">
                <a:solidFill>
                  <a:srgbClr val="000000"/>
                </a:solidFill>
              </a:defRPr>
            </a:lvl6pPr>
            <a:lvl7pPr lvl="6" rtl="0">
              <a:spcBef>
                <a:spcPts val="0"/>
              </a:spcBef>
              <a:spcAft>
                <a:spcPts val="0"/>
              </a:spcAft>
              <a:buClr>
                <a:srgbClr val="000000"/>
              </a:buClr>
              <a:buSzPts val="700"/>
              <a:buNone/>
              <a:defRPr sz="700" i="1">
                <a:solidFill>
                  <a:srgbClr val="000000"/>
                </a:solidFill>
              </a:defRPr>
            </a:lvl7pPr>
            <a:lvl8pPr lvl="7" rtl="0">
              <a:spcBef>
                <a:spcPts val="0"/>
              </a:spcBef>
              <a:spcAft>
                <a:spcPts val="0"/>
              </a:spcAft>
              <a:buClr>
                <a:srgbClr val="000000"/>
              </a:buClr>
              <a:buSzPts val="700"/>
              <a:buNone/>
              <a:defRPr sz="700" i="1">
                <a:solidFill>
                  <a:srgbClr val="000000"/>
                </a:solidFill>
              </a:defRPr>
            </a:lvl8pPr>
            <a:lvl9pPr lvl="8" rtl="0">
              <a:spcBef>
                <a:spcPts val="0"/>
              </a:spcBef>
              <a:spcAft>
                <a:spcPts val="0"/>
              </a:spcAft>
              <a:buClr>
                <a:srgbClr val="000000"/>
              </a:buClr>
              <a:buSzPts val="700"/>
              <a:buNone/>
              <a:defRPr sz="700" i="1">
                <a:solidFill>
                  <a:srgbClr val="000000"/>
                </a:solidFill>
              </a:defRPr>
            </a:lvl9pPr>
          </a:lstStyle>
          <a:p>
            <a:endParaRPr/>
          </a:p>
        </p:txBody>
      </p:sp>
      <p:sp>
        <p:nvSpPr>
          <p:cNvPr id="199" name="Google Shape;199;p15"/>
          <p:cNvSpPr txBox="1">
            <a:spLocks noGrp="1"/>
          </p:cNvSpPr>
          <p:nvPr>
            <p:ph type="body" idx="3"/>
          </p:nvPr>
        </p:nvSpPr>
        <p:spPr>
          <a:xfrm>
            <a:off x="4634246" y="3118650"/>
            <a:ext cx="4197900" cy="16665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200" name="Google Shape;200;p15"/>
          <p:cNvSpPr/>
          <p:nvPr/>
        </p:nvSpPr>
        <p:spPr>
          <a:xfrm>
            <a:off x="6513000" y="2660213"/>
            <a:ext cx="440700" cy="350700"/>
          </a:xfrm>
          <a:prstGeom prst="downArrow">
            <a:avLst>
              <a:gd name="adj1" fmla="val 50000"/>
              <a:gd name="adj2" fmla="val 57964"/>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1" name="Google Shape;201;p15"/>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202" name="Google Shape;202;p15"/>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3" name="Google Shape;203;p15"/>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4" name="Google Shape;204;p15"/>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205" name="Google Shape;205;p15"/>
          <p:cNvSpPr txBox="1">
            <a:spLocks noGrp="1"/>
          </p:cNvSpPr>
          <p:nvPr>
            <p:ph type="title" idx="4"/>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6" name="Google Shape;206;p15"/>
          <p:cNvSpPr txBox="1">
            <a:spLocks noGrp="1"/>
          </p:cNvSpPr>
          <p:nvPr>
            <p:ph type="subTitle" idx="5"/>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7"/>
        <p:cNvGrpSpPr/>
        <p:nvPr/>
      </p:nvGrpSpPr>
      <p:grpSpPr>
        <a:xfrm>
          <a:off x="0" y="0"/>
          <a:ext cx="0" cy="0"/>
          <a:chOff x="0" y="0"/>
          <a:chExt cx="0" cy="0"/>
        </a:xfrm>
      </p:grpSpPr>
      <p:sp>
        <p:nvSpPr>
          <p:cNvPr id="208" name="Google Shape;208;p16"/>
          <p:cNvSpPr txBox="1">
            <a:spLocks noGrp="1"/>
          </p:cNvSpPr>
          <p:nvPr>
            <p:ph type="title"/>
          </p:nvPr>
        </p:nvSpPr>
        <p:spPr>
          <a:xfrm>
            <a:off x="6598561" y="4864875"/>
            <a:ext cx="22338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34343"/>
              </a:buClr>
              <a:buSzPts val="700"/>
              <a:buNone/>
              <a:defRPr sz="700" i="1">
                <a:solidFill>
                  <a:srgbClr val="434343"/>
                </a:solidFill>
              </a:defRPr>
            </a:lvl1pPr>
            <a:lvl2pPr lvl="1" algn="r" rtl="0">
              <a:spcBef>
                <a:spcPts val="0"/>
              </a:spcBef>
              <a:spcAft>
                <a:spcPts val="0"/>
              </a:spcAft>
              <a:buClr>
                <a:srgbClr val="434343"/>
              </a:buClr>
              <a:buSzPts val="700"/>
              <a:buNone/>
              <a:defRPr sz="700" i="1">
                <a:solidFill>
                  <a:srgbClr val="434343"/>
                </a:solidFill>
              </a:defRPr>
            </a:lvl2pPr>
            <a:lvl3pPr lvl="2" algn="r" rtl="0">
              <a:spcBef>
                <a:spcPts val="0"/>
              </a:spcBef>
              <a:spcAft>
                <a:spcPts val="0"/>
              </a:spcAft>
              <a:buClr>
                <a:srgbClr val="434343"/>
              </a:buClr>
              <a:buSzPts val="700"/>
              <a:buNone/>
              <a:defRPr sz="700" i="1">
                <a:solidFill>
                  <a:srgbClr val="434343"/>
                </a:solidFill>
              </a:defRPr>
            </a:lvl3pPr>
            <a:lvl4pPr lvl="3" algn="r" rtl="0">
              <a:spcBef>
                <a:spcPts val="0"/>
              </a:spcBef>
              <a:spcAft>
                <a:spcPts val="0"/>
              </a:spcAft>
              <a:buClr>
                <a:srgbClr val="434343"/>
              </a:buClr>
              <a:buSzPts val="700"/>
              <a:buNone/>
              <a:defRPr sz="700" i="1">
                <a:solidFill>
                  <a:srgbClr val="434343"/>
                </a:solidFill>
              </a:defRPr>
            </a:lvl4pPr>
            <a:lvl5pPr lvl="4" algn="r" rtl="0">
              <a:spcBef>
                <a:spcPts val="0"/>
              </a:spcBef>
              <a:spcAft>
                <a:spcPts val="0"/>
              </a:spcAft>
              <a:buClr>
                <a:srgbClr val="434343"/>
              </a:buClr>
              <a:buSzPts val="700"/>
              <a:buNone/>
              <a:defRPr sz="700" i="1">
                <a:solidFill>
                  <a:srgbClr val="434343"/>
                </a:solidFill>
              </a:defRPr>
            </a:lvl5pPr>
            <a:lvl6pPr lvl="5" algn="r" rtl="0">
              <a:spcBef>
                <a:spcPts val="0"/>
              </a:spcBef>
              <a:spcAft>
                <a:spcPts val="0"/>
              </a:spcAft>
              <a:buClr>
                <a:srgbClr val="434343"/>
              </a:buClr>
              <a:buSzPts val="700"/>
              <a:buNone/>
              <a:defRPr sz="700" i="1">
                <a:solidFill>
                  <a:srgbClr val="434343"/>
                </a:solidFill>
              </a:defRPr>
            </a:lvl6pPr>
            <a:lvl7pPr lvl="6" algn="r" rtl="0">
              <a:spcBef>
                <a:spcPts val="0"/>
              </a:spcBef>
              <a:spcAft>
                <a:spcPts val="0"/>
              </a:spcAft>
              <a:buClr>
                <a:srgbClr val="434343"/>
              </a:buClr>
              <a:buSzPts val="700"/>
              <a:buNone/>
              <a:defRPr sz="700" i="1">
                <a:solidFill>
                  <a:srgbClr val="434343"/>
                </a:solidFill>
              </a:defRPr>
            </a:lvl7pPr>
            <a:lvl8pPr lvl="7" algn="r" rtl="0">
              <a:spcBef>
                <a:spcPts val="0"/>
              </a:spcBef>
              <a:spcAft>
                <a:spcPts val="0"/>
              </a:spcAft>
              <a:buClr>
                <a:srgbClr val="434343"/>
              </a:buClr>
              <a:buSzPts val="700"/>
              <a:buNone/>
              <a:defRPr sz="700" i="1">
                <a:solidFill>
                  <a:srgbClr val="434343"/>
                </a:solidFill>
              </a:defRPr>
            </a:lvl8pPr>
            <a:lvl9pPr lvl="8" algn="r" rtl="0">
              <a:spcBef>
                <a:spcPts val="0"/>
              </a:spcBef>
              <a:spcAft>
                <a:spcPts val="0"/>
              </a:spcAft>
              <a:buClr>
                <a:srgbClr val="434343"/>
              </a:buClr>
              <a:buSzPts val="700"/>
              <a:buNone/>
              <a:defRPr sz="700" i="1">
                <a:solidFill>
                  <a:srgbClr val="434343"/>
                </a:solidFill>
              </a:defRPr>
            </a:lvl9pPr>
          </a:lstStyle>
          <a:p>
            <a:endParaRPr/>
          </a:p>
        </p:txBody>
      </p:sp>
      <p:sp>
        <p:nvSpPr>
          <p:cNvPr id="209" name="Google Shape;209;p16"/>
          <p:cNvSpPr txBox="1">
            <a:spLocks noGrp="1"/>
          </p:cNvSpPr>
          <p:nvPr>
            <p:ph type="title" idx="2"/>
          </p:nvPr>
        </p:nvSpPr>
        <p:spPr>
          <a:xfrm>
            <a:off x="454764" y="4864875"/>
            <a:ext cx="22338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434343"/>
              </a:buClr>
              <a:buSzPts val="700"/>
              <a:buNone/>
              <a:defRPr sz="700" i="1">
                <a:solidFill>
                  <a:srgbClr val="434343"/>
                </a:solidFill>
              </a:defRPr>
            </a:lvl1pPr>
            <a:lvl2pPr lvl="1" rtl="0">
              <a:spcBef>
                <a:spcPts val="0"/>
              </a:spcBef>
              <a:spcAft>
                <a:spcPts val="0"/>
              </a:spcAft>
              <a:buClr>
                <a:srgbClr val="434343"/>
              </a:buClr>
              <a:buSzPts val="700"/>
              <a:buNone/>
              <a:defRPr sz="700" i="1">
                <a:solidFill>
                  <a:srgbClr val="434343"/>
                </a:solidFill>
              </a:defRPr>
            </a:lvl2pPr>
            <a:lvl3pPr lvl="2" rtl="0">
              <a:spcBef>
                <a:spcPts val="0"/>
              </a:spcBef>
              <a:spcAft>
                <a:spcPts val="0"/>
              </a:spcAft>
              <a:buClr>
                <a:srgbClr val="434343"/>
              </a:buClr>
              <a:buSzPts val="700"/>
              <a:buNone/>
              <a:defRPr sz="700" i="1">
                <a:solidFill>
                  <a:srgbClr val="434343"/>
                </a:solidFill>
              </a:defRPr>
            </a:lvl3pPr>
            <a:lvl4pPr lvl="3" rtl="0">
              <a:spcBef>
                <a:spcPts val="0"/>
              </a:spcBef>
              <a:spcAft>
                <a:spcPts val="0"/>
              </a:spcAft>
              <a:buClr>
                <a:srgbClr val="434343"/>
              </a:buClr>
              <a:buSzPts val="700"/>
              <a:buNone/>
              <a:defRPr sz="700" i="1">
                <a:solidFill>
                  <a:srgbClr val="434343"/>
                </a:solidFill>
              </a:defRPr>
            </a:lvl4pPr>
            <a:lvl5pPr lvl="4" rtl="0">
              <a:spcBef>
                <a:spcPts val="0"/>
              </a:spcBef>
              <a:spcAft>
                <a:spcPts val="0"/>
              </a:spcAft>
              <a:buClr>
                <a:srgbClr val="434343"/>
              </a:buClr>
              <a:buSzPts val="700"/>
              <a:buNone/>
              <a:defRPr sz="700" i="1">
                <a:solidFill>
                  <a:srgbClr val="434343"/>
                </a:solidFill>
              </a:defRPr>
            </a:lvl5pPr>
            <a:lvl6pPr lvl="5" rtl="0">
              <a:spcBef>
                <a:spcPts val="0"/>
              </a:spcBef>
              <a:spcAft>
                <a:spcPts val="0"/>
              </a:spcAft>
              <a:buClr>
                <a:srgbClr val="434343"/>
              </a:buClr>
              <a:buSzPts val="700"/>
              <a:buNone/>
              <a:defRPr sz="700" i="1">
                <a:solidFill>
                  <a:srgbClr val="434343"/>
                </a:solidFill>
              </a:defRPr>
            </a:lvl6pPr>
            <a:lvl7pPr lvl="6" rtl="0">
              <a:spcBef>
                <a:spcPts val="0"/>
              </a:spcBef>
              <a:spcAft>
                <a:spcPts val="0"/>
              </a:spcAft>
              <a:buClr>
                <a:srgbClr val="434343"/>
              </a:buClr>
              <a:buSzPts val="700"/>
              <a:buNone/>
              <a:defRPr sz="700" i="1">
                <a:solidFill>
                  <a:srgbClr val="434343"/>
                </a:solidFill>
              </a:defRPr>
            </a:lvl7pPr>
            <a:lvl8pPr lvl="7" rtl="0">
              <a:spcBef>
                <a:spcPts val="0"/>
              </a:spcBef>
              <a:spcAft>
                <a:spcPts val="0"/>
              </a:spcAft>
              <a:buClr>
                <a:srgbClr val="434343"/>
              </a:buClr>
              <a:buSzPts val="700"/>
              <a:buNone/>
              <a:defRPr sz="700" i="1">
                <a:solidFill>
                  <a:srgbClr val="434343"/>
                </a:solidFill>
              </a:defRPr>
            </a:lvl8pPr>
            <a:lvl9pPr lvl="8" rtl="0">
              <a:spcBef>
                <a:spcPts val="0"/>
              </a:spcBef>
              <a:spcAft>
                <a:spcPts val="0"/>
              </a:spcAft>
              <a:buClr>
                <a:srgbClr val="434343"/>
              </a:buClr>
              <a:buSzPts val="700"/>
              <a:buNone/>
              <a:defRPr sz="700" i="1">
                <a:solidFill>
                  <a:srgbClr val="434343"/>
                </a:solidFill>
              </a:defRPr>
            </a:lvl9pPr>
          </a:lstStyle>
          <a:p>
            <a:endParaRPr/>
          </a:p>
        </p:txBody>
      </p:sp>
      <p:sp>
        <p:nvSpPr>
          <p:cNvPr id="210" name="Google Shape;210;p16"/>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211" name="Google Shape;211;p16"/>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2" name="Google Shape;212;p16"/>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3" name="Google Shape;213;p16"/>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214" name="Google Shape;214;p16"/>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15" name="Google Shape;215;p16"/>
          <p:cNvSpPr txBox="1">
            <a:spLocks noGrp="1"/>
          </p:cNvSpPr>
          <p:nvPr>
            <p:ph type="subTitle" idx="1"/>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9">
  <p:cSld name="CUSTOM_6">
    <p:spTree>
      <p:nvGrpSpPr>
        <p:cNvPr id="1" name="Shape 216"/>
        <p:cNvGrpSpPr/>
        <p:nvPr/>
      </p:nvGrpSpPr>
      <p:grpSpPr>
        <a:xfrm>
          <a:off x="0" y="0"/>
          <a:ext cx="0" cy="0"/>
          <a:chOff x="0" y="0"/>
          <a:chExt cx="0" cy="0"/>
        </a:xfrm>
      </p:grpSpPr>
      <p:sp>
        <p:nvSpPr>
          <p:cNvPr id="217" name="Google Shape;217;p17"/>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8" name="Google Shape;218;p17"/>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9" name="Google Shape;219;p17"/>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8">
  <p:cSld name="CUSTOM_9">
    <p:spTree>
      <p:nvGrpSpPr>
        <p:cNvPr id="1" name="Shape 220"/>
        <p:cNvGrpSpPr/>
        <p:nvPr/>
      </p:nvGrpSpPr>
      <p:grpSpPr>
        <a:xfrm>
          <a:off x="0" y="0"/>
          <a:ext cx="0" cy="0"/>
          <a:chOff x="0" y="0"/>
          <a:chExt cx="0" cy="0"/>
        </a:xfrm>
      </p:grpSpPr>
      <p:sp>
        <p:nvSpPr>
          <p:cNvPr id="221" name="Google Shape;221;p18"/>
          <p:cNvSpPr txBox="1"/>
          <p:nvPr/>
        </p:nvSpPr>
        <p:spPr>
          <a:xfrm>
            <a:off x="587810" y="3891656"/>
            <a:ext cx="7939200" cy="9861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222" name="Google Shape;222;p18"/>
          <p:cNvSpPr txBox="1"/>
          <p:nvPr/>
        </p:nvSpPr>
        <p:spPr>
          <a:xfrm>
            <a:off x="587810" y="1867125"/>
            <a:ext cx="7939200" cy="18294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223" name="Google Shape;223;p18"/>
          <p:cNvSpPr txBox="1"/>
          <p:nvPr/>
        </p:nvSpPr>
        <p:spPr>
          <a:xfrm>
            <a:off x="2527138" y="741019"/>
            <a:ext cx="3690000" cy="9309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224" name="Google Shape;224;p18"/>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Meet Our Team</a:t>
            </a:r>
            <a:endParaRPr sz="2300">
              <a:solidFill>
                <a:schemeClr val="accent3"/>
              </a:solidFill>
            </a:endParaRPr>
          </a:p>
        </p:txBody>
      </p:sp>
      <p:sp>
        <p:nvSpPr>
          <p:cNvPr id="225" name="Google Shape;225;p18"/>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6" name="Google Shape;226;p18"/>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 name="Google Shape;227;p18"/>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 name="Google Shape;228;p18"/>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229" name="Google Shape;229;p18"/>
          <p:cNvSpPr/>
          <p:nvPr/>
        </p:nvSpPr>
        <p:spPr>
          <a:xfrm>
            <a:off x="632933" y="3768581"/>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Supervisor</a:t>
            </a:r>
            <a:endParaRPr sz="900">
              <a:solidFill>
                <a:srgbClr val="FFFFFF"/>
              </a:solidFill>
            </a:endParaRPr>
          </a:p>
        </p:txBody>
      </p:sp>
      <p:sp>
        <p:nvSpPr>
          <p:cNvPr id="230" name="Google Shape;230;p18"/>
          <p:cNvSpPr/>
          <p:nvPr/>
        </p:nvSpPr>
        <p:spPr>
          <a:xfrm>
            <a:off x="632933" y="1751494"/>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Executive</a:t>
            </a:r>
            <a:endParaRPr sz="900">
              <a:solidFill>
                <a:srgbClr val="FFFFFF"/>
              </a:solidFill>
            </a:endParaRPr>
          </a:p>
        </p:txBody>
      </p:sp>
      <p:sp>
        <p:nvSpPr>
          <p:cNvPr id="231" name="Google Shape;231;p18"/>
          <p:cNvSpPr/>
          <p:nvPr/>
        </p:nvSpPr>
        <p:spPr>
          <a:xfrm>
            <a:off x="2625394" y="623109"/>
            <a:ext cx="4518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PIC</a:t>
            </a:r>
            <a:endParaRPr sz="900">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8 1">
  <p:cSld name="CUSTOM_9_1">
    <p:spTree>
      <p:nvGrpSpPr>
        <p:cNvPr id="1" name="Shape 232"/>
        <p:cNvGrpSpPr/>
        <p:nvPr/>
      </p:nvGrpSpPr>
      <p:grpSpPr>
        <a:xfrm>
          <a:off x="0" y="0"/>
          <a:ext cx="0" cy="0"/>
          <a:chOff x="0" y="0"/>
          <a:chExt cx="0" cy="0"/>
        </a:xfrm>
      </p:grpSpPr>
      <p:sp>
        <p:nvSpPr>
          <p:cNvPr id="233" name="Google Shape;233;p19"/>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Meet Our Team</a:t>
            </a:r>
            <a:endParaRPr sz="2300">
              <a:solidFill>
                <a:schemeClr val="accent3"/>
              </a:solidFill>
            </a:endParaRPr>
          </a:p>
        </p:txBody>
      </p:sp>
      <p:sp>
        <p:nvSpPr>
          <p:cNvPr id="234" name="Google Shape;234;p19"/>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 name="Google Shape;235;p19"/>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 name="Google Shape;236;p19"/>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 name="Google Shape;237;p19"/>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238" name="Google Shape;238;p19"/>
          <p:cNvSpPr txBox="1"/>
          <p:nvPr/>
        </p:nvSpPr>
        <p:spPr>
          <a:xfrm>
            <a:off x="495987" y="3685106"/>
            <a:ext cx="7939200" cy="1093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239" name="Google Shape;239;p19"/>
          <p:cNvSpPr/>
          <p:nvPr/>
        </p:nvSpPr>
        <p:spPr>
          <a:xfrm>
            <a:off x="541110" y="3562031"/>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Supervisor</a:t>
            </a:r>
            <a:endParaRPr sz="900">
              <a:solidFill>
                <a:srgbClr val="FFFFFF"/>
              </a:solidFill>
            </a:endParaRPr>
          </a:p>
        </p:txBody>
      </p:sp>
      <p:sp>
        <p:nvSpPr>
          <p:cNvPr id="240" name="Google Shape;240;p19"/>
          <p:cNvSpPr txBox="1"/>
          <p:nvPr/>
        </p:nvSpPr>
        <p:spPr>
          <a:xfrm>
            <a:off x="495987" y="854738"/>
            <a:ext cx="7939200" cy="24456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241" name="Google Shape;241;p19"/>
          <p:cNvSpPr/>
          <p:nvPr/>
        </p:nvSpPr>
        <p:spPr>
          <a:xfrm>
            <a:off x="541110" y="727884"/>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Executive</a:t>
            </a:r>
            <a:endParaRPr sz="900">
              <a:solidFill>
                <a:srgbClr val="FFFFFF"/>
              </a:solidFill>
            </a:endParaRPr>
          </a:p>
        </p:txBody>
      </p:sp>
      <p:sp>
        <p:nvSpPr>
          <p:cNvPr id="242" name="Google Shape;242;p19"/>
          <p:cNvSpPr/>
          <p:nvPr/>
        </p:nvSpPr>
        <p:spPr>
          <a:xfrm>
            <a:off x="997918" y="1035953"/>
            <a:ext cx="451800" cy="1050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a:solidFill>
                  <a:srgbClr val="FFFFFF"/>
                </a:solidFill>
              </a:rPr>
              <a:t>PIC</a:t>
            </a:r>
            <a:endParaRPr sz="800">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eneral Rules">
  <p:cSld name="TITLE_ONLY_2">
    <p:spTree>
      <p:nvGrpSpPr>
        <p:cNvPr id="1" name="Shape 243"/>
        <p:cNvGrpSpPr/>
        <p:nvPr/>
      </p:nvGrpSpPr>
      <p:grpSpPr>
        <a:xfrm>
          <a:off x="0" y="0"/>
          <a:ext cx="0" cy="0"/>
          <a:chOff x="0" y="0"/>
          <a:chExt cx="0" cy="0"/>
        </a:xfrm>
      </p:grpSpPr>
      <p:sp>
        <p:nvSpPr>
          <p:cNvPr id="244" name="Google Shape;244;p20"/>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General Rules</a:t>
            </a:r>
            <a:endParaRPr sz="2300">
              <a:solidFill>
                <a:schemeClr val="accent3"/>
              </a:solidFill>
            </a:endParaRPr>
          </a:p>
        </p:txBody>
      </p:sp>
      <p:sp>
        <p:nvSpPr>
          <p:cNvPr id="245" name="Google Shape;245;p20"/>
          <p:cNvSpPr txBox="1"/>
          <p:nvPr/>
        </p:nvSpPr>
        <p:spPr>
          <a:xfrm>
            <a:off x="449419" y="806100"/>
            <a:ext cx="6969000" cy="3739800"/>
          </a:xfrm>
          <a:prstGeom prst="rect">
            <a:avLst/>
          </a:prstGeom>
          <a:noFill/>
          <a:ln>
            <a:noFill/>
          </a:ln>
        </p:spPr>
        <p:txBody>
          <a:bodyPr spcFirstLastPara="1" wrap="square" lIns="68575" tIns="68575" rIns="68575" bIns="68575" anchor="t" anchorCtr="0">
            <a:noAutofit/>
          </a:bodyPr>
          <a:lstStyle/>
          <a:p>
            <a:pPr marL="342900" marR="0" lvl="0" indent="-234950" algn="l" rtl="0">
              <a:lnSpc>
                <a:spcPct val="115000"/>
              </a:lnSpc>
              <a:spcBef>
                <a:spcPts val="0"/>
              </a:spcBef>
              <a:spcAft>
                <a:spcPts val="0"/>
              </a:spcAft>
              <a:buSzPts val="1100"/>
              <a:buAutoNum type="arabicPeriod"/>
            </a:pPr>
            <a:r>
              <a:rPr lang="en" sz="1100" b="1"/>
              <a:t>Đặt tên: </a:t>
            </a:r>
            <a:endParaRPr sz="1100" b="1"/>
          </a:p>
          <a:p>
            <a:pPr marL="342900" marR="0" lvl="0" indent="0" algn="l" rtl="0">
              <a:lnSpc>
                <a:spcPct val="115000"/>
              </a:lnSpc>
              <a:spcBef>
                <a:spcPts val="0"/>
              </a:spcBef>
              <a:spcAft>
                <a:spcPts val="0"/>
              </a:spcAft>
              <a:buNone/>
            </a:pPr>
            <a:r>
              <a:rPr lang="en" sz="1100"/>
              <a:t>[Project Name]_[Sub-Name]*_Loại File: Raw Data/Report_[YYYYMMDD]_Final/Draft</a:t>
            </a:r>
            <a:endParaRPr sz="1100" b="1"/>
          </a:p>
          <a:p>
            <a:pPr marL="342900" marR="0" lvl="0" indent="-234950" algn="l" rtl="0">
              <a:lnSpc>
                <a:spcPct val="115000"/>
              </a:lnSpc>
              <a:spcBef>
                <a:spcPts val="0"/>
              </a:spcBef>
              <a:spcAft>
                <a:spcPts val="0"/>
              </a:spcAft>
              <a:buSzPts val="1100"/>
              <a:buAutoNum type="arabicPeriod"/>
            </a:pPr>
            <a:r>
              <a:rPr lang="en" sz="1100" b="1"/>
              <a:t>Font:</a:t>
            </a:r>
            <a:r>
              <a:rPr lang="en" sz="1100"/>
              <a:t> Arial</a:t>
            </a:r>
            <a:endParaRPr sz="1100"/>
          </a:p>
          <a:p>
            <a:pPr marL="342900" marR="0" lvl="0" indent="-234950" algn="l" rtl="0">
              <a:lnSpc>
                <a:spcPct val="115000"/>
              </a:lnSpc>
              <a:spcBef>
                <a:spcPts val="0"/>
              </a:spcBef>
              <a:spcAft>
                <a:spcPts val="0"/>
              </a:spcAft>
              <a:buSzPts val="1100"/>
              <a:buAutoNum type="arabicPeriod"/>
            </a:pPr>
            <a:r>
              <a:rPr lang="en" sz="1100" b="1"/>
              <a:t>Size</a:t>
            </a:r>
            <a:r>
              <a:rPr lang="en" sz="1100"/>
              <a:t> (from the upper to the lower)</a:t>
            </a:r>
            <a:endParaRPr sz="1100"/>
          </a:p>
          <a:p>
            <a:pPr marL="342900" marR="0" lvl="0" indent="0" algn="l" rtl="0">
              <a:lnSpc>
                <a:spcPct val="115000"/>
              </a:lnSpc>
              <a:spcBef>
                <a:spcPts val="0"/>
              </a:spcBef>
              <a:spcAft>
                <a:spcPts val="0"/>
              </a:spcAft>
              <a:buNone/>
            </a:pPr>
            <a:r>
              <a:rPr lang="en" sz="1100"/>
              <a:t>Head title:  30</a:t>
            </a:r>
            <a:endParaRPr sz="1100"/>
          </a:p>
          <a:p>
            <a:pPr marL="342900" marR="0" lvl="0" indent="0" algn="l" rtl="0">
              <a:lnSpc>
                <a:spcPct val="115000"/>
              </a:lnSpc>
              <a:spcBef>
                <a:spcPts val="0"/>
              </a:spcBef>
              <a:spcAft>
                <a:spcPts val="0"/>
              </a:spcAft>
              <a:buNone/>
            </a:pPr>
            <a:r>
              <a:rPr lang="en" sz="1100"/>
              <a:t>Sub-head title/ Message:  18</a:t>
            </a:r>
            <a:endParaRPr sz="1100"/>
          </a:p>
          <a:p>
            <a:pPr marL="342900" marR="0" lvl="0" indent="0" algn="l" rtl="0">
              <a:lnSpc>
                <a:spcPct val="115000"/>
              </a:lnSpc>
              <a:spcBef>
                <a:spcPts val="0"/>
              </a:spcBef>
              <a:spcAft>
                <a:spcPts val="0"/>
              </a:spcAft>
              <a:buNone/>
            </a:pPr>
            <a:r>
              <a:rPr lang="en" sz="1100"/>
              <a:t>Comment:  12 -14 (flexible) </a:t>
            </a:r>
            <a:endParaRPr sz="1100"/>
          </a:p>
          <a:p>
            <a:pPr marL="342900" marR="0" lvl="0" indent="0" algn="l" rtl="0">
              <a:lnSpc>
                <a:spcPct val="115000"/>
              </a:lnSpc>
              <a:spcBef>
                <a:spcPts val="0"/>
              </a:spcBef>
              <a:spcAft>
                <a:spcPts val="0"/>
              </a:spcAft>
              <a:buNone/>
            </a:pPr>
            <a:r>
              <a:rPr lang="en" sz="1100"/>
              <a:t>Content:   10 (flexible)</a:t>
            </a:r>
            <a:endParaRPr sz="1100"/>
          </a:p>
          <a:p>
            <a:pPr marL="342900" marR="0" lvl="0" indent="0" algn="l" rtl="0">
              <a:lnSpc>
                <a:spcPct val="115000"/>
              </a:lnSpc>
              <a:spcBef>
                <a:spcPts val="0"/>
              </a:spcBef>
              <a:spcAft>
                <a:spcPts val="0"/>
              </a:spcAft>
              <a:buNone/>
            </a:pPr>
            <a:r>
              <a:rPr lang="en" sz="1100"/>
              <a:t>Note: 9</a:t>
            </a:r>
            <a:endParaRPr sz="1100"/>
          </a:p>
          <a:p>
            <a:pPr marL="342900" lvl="0" indent="-234950" algn="l" rtl="0">
              <a:lnSpc>
                <a:spcPct val="115000"/>
              </a:lnSpc>
              <a:spcBef>
                <a:spcPts val="0"/>
              </a:spcBef>
              <a:spcAft>
                <a:spcPts val="0"/>
              </a:spcAft>
              <a:buSzPts val="1100"/>
              <a:buAutoNum type="arabicPeriod"/>
            </a:pPr>
            <a:r>
              <a:rPr lang="en" sz="1100" b="1"/>
              <a:t>Note</a:t>
            </a:r>
            <a:endParaRPr sz="1100" b="1"/>
          </a:p>
          <a:p>
            <a:pPr marL="342900" lvl="0" indent="0" algn="l" rtl="0">
              <a:lnSpc>
                <a:spcPct val="115000"/>
              </a:lnSpc>
              <a:spcBef>
                <a:spcPts val="0"/>
              </a:spcBef>
              <a:spcAft>
                <a:spcPts val="0"/>
              </a:spcAft>
              <a:buNone/>
            </a:pPr>
            <a:r>
              <a:rPr lang="en" sz="1100"/>
              <a:t>Note: </a:t>
            </a:r>
            <a:r>
              <a:rPr lang="en" sz="1100" i="1"/>
              <a:t>* Nội dung sau dấu sao ở dạng in nghiêng</a:t>
            </a:r>
            <a:endParaRPr sz="1100" i="1"/>
          </a:p>
          <a:p>
            <a:pPr marL="342900" lvl="0" indent="0" algn="l" rtl="0">
              <a:lnSpc>
                <a:spcPct val="115000"/>
              </a:lnSpc>
              <a:spcBef>
                <a:spcPts val="0"/>
              </a:spcBef>
              <a:spcAft>
                <a:spcPts val="0"/>
              </a:spcAft>
              <a:buNone/>
            </a:pPr>
            <a:r>
              <a:rPr lang="en" sz="1100"/>
              <a:t>Quote: </a:t>
            </a:r>
            <a:r>
              <a:rPr lang="en" sz="1100" i="1"/>
              <a:t>“Nội dung quote in nghiêng”</a:t>
            </a:r>
            <a:endParaRPr sz="1100" i="1"/>
          </a:p>
          <a:p>
            <a:pPr marL="342900" lvl="0" indent="0" algn="l" rtl="0">
              <a:lnSpc>
                <a:spcPct val="115000"/>
              </a:lnSpc>
              <a:spcBef>
                <a:spcPts val="0"/>
              </a:spcBef>
              <a:spcAft>
                <a:spcPts val="0"/>
              </a:spcAft>
              <a:buNone/>
            </a:pPr>
            <a:r>
              <a:rPr lang="en" sz="1100"/>
              <a:t>Not use (*)</a:t>
            </a:r>
            <a:endParaRPr sz="1100"/>
          </a:p>
          <a:p>
            <a:pPr marL="342900" lvl="0" indent="0" algn="l" rtl="0">
              <a:lnSpc>
                <a:spcPct val="115000"/>
              </a:lnSpc>
              <a:spcBef>
                <a:spcPts val="0"/>
              </a:spcBef>
              <a:spcAft>
                <a:spcPts val="0"/>
              </a:spcAft>
              <a:buNone/>
            </a:pPr>
            <a:endParaRPr sz="1100" b="1"/>
          </a:p>
        </p:txBody>
      </p:sp>
      <p:sp>
        <p:nvSpPr>
          <p:cNvPr id="246" name="Google Shape;246;p20"/>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7" name="Google Shape;247;p20"/>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8" name="Google Shape;248;p20"/>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9" name="Google Shape;249;p20"/>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6">
  <p:cSld name="CUSTOM_3">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727758" y="904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Clr>
                <a:srgbClr val="000000"/>
              </a:buClr>
              <a:buSzPts val="1800"/>
              <a:buNone/>
              <a:defRPr sz="1800">
                <a:solidFill>
                  <a:srgbClr val="000000"/>
                </a:solidFill>
              </a:defRPr>
            </a:lvl1pPr>
            <a:lvl2pPr lvl="1" algn="ctr">
              <a:spcBef>
                <a:spcPts val="0"/>
              </a:spcBef>
              <a:spcAft>
                <a:spcPts val="0"/>
              </a:spcAft>
              <a:buClr>
                <a:srgbClr val="000000"/>
              </a:buClr>
              <a:buSzPts val="1800"/>
              <a:buNone/>
              <a:defRPr sz="1800">
                <a:solidFill>
                  <a:srgbClr val="000000"/>
                </a:solidFill>
              </a:defRPr>
            </a:lvl2pPr>
            <a:lvl3pPr lvl="2" algn="ctr">
              <a:spcBef>
                <a:spcPts val="0"/>
              </a:spcBef>
              <a:spcAft>
                <a:spcPts val="0"/>
              </a:spcAft>
              <a:buClr>
                <a:srgbClr val="000000"/>
              </a:buClr>
              <a:buSzPts val="1800"/>
              <a:buNone/>
              <a:defRPr sz="1800">
                <a:solidFill>
                  <a:srgbClr val="000000"/>
                </a:solidFill>
              </a:defRPr>
            </a:lvl3pPr>
            <a:lvl4pPr lvl="3" algn="ctr">
              <a:spcBef>
                <a:spcPts val="0"/>
              </a:spcBef>
              <a:spcAft>
                <a:spcPts val="0"/>
              </a:spcAft>
              <a:buClr>
                <a:srgbClr val="000000"/>
              </a:buClr>
              <a:buSzPts val="1800"/>
              <a:buNone/>
              <a:defRPr sz="1800">
                <a:solidFill>
                  <a:srgbClr val="000000"/>
                </a:solidFill>
              </a:defRPr>
            </a:lvl4pPr>
            <a:lvl5pPr lvl="4" algn="ctr">
              <a:spcBef>
                <a:spcPts val="0"/>
              </a:spcBef>
              <a:spcAft>
                <a:spcPts val="0"/>
              </a:spcAft>
              <a:buClr>
                <a:srgbClr val="000000"/>
              </a:buClr>
              <a:buSzPts val="1800"/>
              <a:buNone/>
              <a:defRPr sz="1800">
                <a:solidFill>
                  <a:srgbClr val="000000"/>
                </a:solidFill>
              </a:defRPr>
            </a:lvl5pPr>
            <a:lvl6pPr lvl="5" algn="ctr">
              <a:spcBef>
                <a:spcPts val="0"/>
              </a:spcBef>
              <a:spcAft>
                <a:spcPts val="0"/>
              </a:spcAft>
              <a:buClr>
                <a:srgbClr val="000000"/>
              </a:buClr>
              <a:buSzPts val="1800"/>
              <a:buNone/>
              <a:defRPr sz="1800">
                <a:solidFill>
                  <a:srgbClr val="000000"/>
                </a:solidFill>
              </a:defRPr>
            </a:lvl6pPr>
            <a:lvl7pPr lvl="6" algn="ctr">
              <a:spcBef>
                <a:spcPts val="0"/>
              </a:spcBef>
              <a:spcAft>
                <a:spcPts val="0"/>
              </a:spcAft>
              <a:buClr>
                <a:srgbClr val="000000"/>
              </a:buClr>
              <a:buSzPts val="1800"/>
              <a:buNone/>
              <a:defRPr sz="1800">
                <a:solidFill>
                  <a:srgbClr val="000000"/>
                </a:solidFill>
              </a:defRPr>
            </a:lvl7pPr>
            <a:lvl8pPr lvl="7" algn="ctr">
              <a:spcBef>
                <a:spcPts val="0"/>
              </a:spcBef>
              <a:spcAft>
                <a:spcPts val="0"/>
              </a:spcAft>
              <a:buClr>
                <a:srgbClr val="000000"/>
              </a:buClr>
              <a:buSzPts val="1800"/>
              <a:buNone/>
              <a:defRPr sz="1800">
                <a:solidFill>
                  <a:srgbClr val="000000"/>
                </a:solidFill>
              </a:defRPr>
            </a:lvl8pPr>
            <a:lvl9pPr lvl="8" algn="ctr">
              <a:spcBef>
                <a:spcPts val="0"/>
              </a:spcBef>
              <a:spcAft>
                <a:spcPts val="0"/>
              </a:spcAft>
              <a:buClr>
                <a:srgbClr val="000000"/>
              </a:buClr>
              <a:buSzPts val="1800"/>
              <a:buNone/>
              <a:defRPr sz="1800">
                <a:solidFill>
                  <a:srgbClr val="000000"/>
                </a:solidFill>
              </a:defRPr>
            </a:lvl9pPr>
          </a:lstStyle>
          <a:p>
            <a:endParaRPr/>
          </a:p>
        </p:txBody>
      </p:sp>
      <p:sp>
        <p:nvSpPr>
          <p:cNvPr id="21" name="Google Shape;21;p3"/>
          <p:cNvSpPr txBox="1">
            <a:spLocks noGrp="1"/>
          </p:cNvSpPr>
          <p:nvPr>
            <p:ph type="title" idx="2"/>
          </p:nvPr>
        </p:nvSpPr>
        <p:spPr>
          <a:xfrm>
            <a:off x="3727758" y="1476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22" name="Google Shape;22;p3"/>
          <p:cNvSpPr txBox="1">
            <a:spLocks noGrp="1"/>
          </p:cNvSpPr>
          <p:nvPr>
            <p:ph type="title" idx="3"/>
          </p:nvPr>
        </p:nvSpPr>
        <p:spPr>
          <a:xfrm>
            <a:off x="3727758" y="2047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23" name="Google Shape;23;p3"/>
          <p:cNvSpPr txBox="1">
            <a:spLocks noGrp="1"/>
          </p:cNvSpPr>
          <p:nvPr>
            <p:ph type="title" idx="4"/>
          </p:nvPr>
        </p:nvSpPr>
        <p:spPr>
          <a:xfrm>
            <a:off x="3727758" y="2619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24" name="Google Shape;24;p3"/>
          <p:cNvSpPr txBox="1">
            <a:spLocks noGrp="1"/>
          </p:cNvSpPr>
          <p:nvPr>
            <p:ph type="title" idx="5"/>
          </p:nvPr>
        </p:nvSpPr>
        <p:spPr>
          <a:xfrm>
            <a:off x="3727758" y="3190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25" name="Google Shape;25;p3"/>
          <p:cNvSpPr txBox="1">
            <a:spLocks noGrp="1"/>
          </p:cNvSpPr>
          <p:nvPr>
            <p:ph type="title" idx="6"/>
          </p:nvPr>
        </p:nvSpPr>
        <p:spPr>
          <a:xfrm>
            <a:off x="3727758" y="3762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26" name="Google Shape;26;p3"/>
          <p:cNvSpPr txBox="1">
            <a:spLocks noGrp="1"/>
          </p:cNvSpPr>
          <p:nvPr>
            <p:ph type="title" idx="7"/>
          </p:nvPr>
        </p:nvSpPr>
        <p:spPr>
          <a:xfrm>
            <a:off x="4413692" y="9048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7" name="Google Shape;27;p3"/>
          <p:cNvSpPr txBox="1">
            <a:spLocks noGrp="1"/>
          </p:cNvSpPr>
          <p:nvPr>
            <p:ph type="title" idx="8"/>
          </p:nvPr>
        </p:nvSpPr>
        <p:spPr>
          <a:xfrm>
            <a:off x="4413692" y="14763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8" name="Google Shape;28;p3"/>
          <p:cNvSpPr txBox="1">
            <a:spLocks noGrp="1"/>
          </p:cNvSpPr>
          <p:nvPr>
            <p:ph type="title" idx="9"/>
          </p:nvPr>
        </p:nvSpPr>
        <p:spPr>
          <a:xfrm>
            <a:off x="4413692" y="20478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9" name="Google Shape;29;p3"/>
          <p:cNvSpPr txBox="1">
            <a:spLocks noGrp="1"/>
          </p:cNvSpPr>
          <p:nvPr>
            <p:ph type="title" idx="13"/>
          </p:nvPr>
        </p:nvSpPr>
        <p:spPr>
          <a:xfrm>
            <a:off x="4413692" y="26193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30" name="Google Shape;30;p3"/>
          <p:cNvSpPr txBox="1">
            <a:spLocks noGrp="1"/>
          </p:cNvSpPr>
          <p:nvPr>
            <p:ph type="title" idx="14"/>
          </p:nvPr>
        </p:nvSpPr>
        <p:spPr>
          <a:xfrm>
            <a:off x="4413692" y="31908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31" name="Google Shape;31;p3"/>
          <p:cNvSpPr txBox="1">
            <a:spLocks noGrp="1"/>
          </p:cNvSpPr>
          <p:nvPr>
            <p:ph type="title" idx="15"/>
          </p:nvPr>
        </p:nvSpPr>
        <p:spPr>
          <a:xfrm>
            <a:off x="4413692" y="37623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32" name="Google Shape;32;p3"/>
          <p:cNvSpPr txBox="1"/>
          <p:nvPr/>
        </p:nvSpPr>
        <p:spPr>
          <a:xfrm flipH="1">
            <a:off x="987026" y="934763"/>
            <a:ext cx="1890600" cy="541500"/>
          </a:xfrm>
          <a:prstGeom prst="rect">
            <a:avLst/>
          </a:prstGeom>
          <a:noFill/>
          <a:ln>
            <a:noFill/>
          </a:ln>
        </p:spPr>
        <p:txBody>
          <a:bodyPr spcFirstLastPara="1" wrap="square" lIns="68575" tIns="68575" rIns="68575" bIns="68575" anchor="b" anchorCtr="0">
            <a:noAutofit/>
          </a:bodyPr>
          <a:lstStyle/>
          <a:p>
            <a:pPr marL="0" marR="0" lvl="0" indent="0" algn="r" rtl="0">
              <a:lnSpc>
                <a:spcPct val="100000"/>
              </a:lnSpc>
              <a:spcBef>
                <a:spcPts val="0"/>
              </a:spcBef>
              <a:spcAft>
                <a:spcPts val="0"/>
              </a:spcAft>
              <a:buClr>
                <a:schemeClr val="accent3"/>
              </a:buClr>
              <a:buSzPts val="2700"/>
              <a:buNone/>
            </a:pPr>
            <a:r>
              <a:rPr lang="en" sz="2700" b="1">
                <a:solidFill>
                  <a:schemeClr val="accent3"/>
                </a:solidFill>
              </a:rPr>
              <a:t>OUTLINE</a:t>
            </a:r>
            <a:endParaRPr sz="2700" b="1">
              <a:solidFill>
                <a:schemeClr val="accent3"/>
              </a:solidFill>
            </a:endParaRPr>
          </a:p>
        </p:txBody>
      </p:sp>
      <p:sp>
        <p:nvSpPr>
          <p:cNvPr id="33" name="Google Shape;33;p3"/>
          <p:cNvSpPr/>
          <p:nvPr/>
        </p:nvSpPr>
        <p:spPr>
          <a:xfrm rot="4318091">
            <a:off x="156683" y="1783020"/>
            <a:ext cx="3236039" cy="2544718"/>
          </a:xfrm>
          <a:prstGeom prst="triangle">
            <a:avLst>
              <a:gd name="adj" fmla="val 87445"/>
            </a:avLst>
          </a:prstGeom>
          <a:noFill/>
          <a:ln w="28575" cap="flat" cmpd="sng">
            <a:solidFill>
              <a:schemeClr val="accent3"/>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4" name="Google Shape;34;p3"/>
          <p:cNvSpPr/>
          <p:nvPr/>
        </p:nvSpPr>
        <p:spPr>
          <a:xfrm rot="182847">
            <a:off x="154655" y="2835258"/>
            <a:ext cx="2189496" cy="2017660"/>
          </a:xfrm>
          <a:prstGeom prst="triangle">
            <a:avLst>
              <a:gd name="adj" fmla="val 47453"/>
            </a:avLst>
          </a:prstGeom>
          <a:noFill/>
          <a:ln w="28575" cap="flat" cmpd="sng">
            <a:solidFill>
              <a:schemeClr val="accent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 name="Google Shape;35;p3"/>
          <p:cNvSpPr/>
          <p:nvPr/>
        </p:nvSpPr>
        <p:spPr>
          <a:xfrm rot="-183559">
            <a:off x="314001" y="3054398"/>
            <a:ext cx="427209" cy="353023"/>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6" name="Google Shape;36;p3"/>
          <p:cNvSpPr/>
          <p:nvPr/>
        </p:nvSpPr>
        <p:spPr>
          <a:xfrm rot="-1230100">
            <a:off x="953596" y="2030262"/>
            <a:ext cx="591889" cy="511692"/>
          </a:xfrm>
          <a:prstGeom prst="triangle">
            <a:avLst>
              <a:gd name="adj" fmla="val 47453"/>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7" name="Google Shape;37;p3"/>
          <p:cNvSpPr/>
          <p:nvPr/>
        </p:nvSpPr>
        <p:spPr>
          <a:xfrm rot="2482970">
            <a:off x="596045" y="1693369"/>
            <a:ext cx="427024" cy="352856"/>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eneral Rules 1">
  <p:cSld name="TITLE_ONLY_2_2">
    <p:spTree>
      <p:nvGrpSpPr>
        <p:cNvPr id="1" name="Shape 250"/>
        <p:cNvGrpSpPr/>
        <p:nvPr/>
      </p:nvGrpSpPr>
      <p:grpSpPr>
        <a:xfrm>
          <a:off x="0" y="0"/>
          <a:ext cx="0" cy="0"/>
          <a:chOff x="0" y="0"/>
          <a:chExt cx="0" cy="0"/>
        </a:xfrm>
      </p:grpSpPr>
      <p:sp>
        <p:nvSpPr>
          <p:cNvPr id="251" name="Google Shape;251;p21"/>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Report Template</a:t>
            </a:r>
            <a:endParaRPr sz="2300">
              <a:solidFill>
                <a:schemeClr val="accent3"/>
              </a:solidFill>
            </a:endParaRPr>
          </a:p>
        </p:txBody>
      </p:sp>
      <p:sp>
        <p:nvSpPr>
          <p:cNvPr id="252" name="Google Shape;252;p21"/>
          <p:cNvSpPr txBox="1"/>
          <p:nvPr/>
        </p:nvSpPr>
        <p:spPr>
          <a:xfrm>
            <a:off x="449419" y="806100"/>
            <a:ext cx="6969000" cy="478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Hướng dẫn Add template</a:t>
            </a:r>
            <a:endParaRPr sz="1100"/>
          </a:p>
          <a:p>
            <a:pPr marL="342900" lvl="0" indent="-234950" algn="l" rtl="0">
              <a:lnSpc>
                <a:spcPct val="115000"/>
              </a:lnSpc>
              <a:spcBef>
                <a:spcPts val="0"/>
              </a:spcBef>
              <a:spcAft>
                <a:spcPts val="0"/>
              </a:spcAft>
              <a:buSzPts val="1100"/>
              <a:buChar char="-"/>
            </a:pPr>
            <a:r>
              <a:rPr lang="en" sz="1100"/>
              <a:t>Vào </a:t>
            </a:r>
            <a:r>
              <a:rPr lang="en" sz="1100" b="1"/>
              <a:t>Slide</a:t>
            </a:r>
            <a:r>
              <a:rPr lang="en" sz="1100"/>
              <a:t> ⇒ </a:t>
            </a:r>
            <a:r>
              <a:rPr lang="en" sz="1100" b="1"/>
              <a:t>Change theme</a:t>
            </a:r>
            <a:r>
              <a:rPr lang="en" sz="1100"/>
              <a:t> ⇒ </a:t>
            </a:r>
            <a:r>
              <a:rPr lang="en" sz="1100" b="1"/>
              <a:t>Import theme</a:t>
            </a:r>
            <a:r>
              <a:rPr lang="en" sz="1100"/>
              <a:t> ⇒ Search “</a:t>
            </a:r>
            <a:r>
              <a:rPr lang="en" sz="1100" b="1"/>
              <a:t>MBI-DABU ReTe</a:t>
            </a:r>
            <a:r>
              <a:rPr lang="en" sz="1100"/>
              <a:t>” ⇒ </a:t>
            </a:r>
            <a:r>
              <a:rPr lang="en" sz="1100" b="1"/>
              <a:t>Import theme</a:t>
            </a:r>
            <a:endParaRPr sz="1100" b="1"/>
          </a:p>
        </p:txBody>
      </p:sp>
      <p:pic>
        <p:nvPicPr>
          <p:cNvPr id="253" name="Google Shape;253;p21"/>
          <p:cNvPicPr preferRelativeResize="0"/>
          <p:nvPr/>
        </p:nvPicPr>
        <p:blipFill rotWithShape="1">
          <a:blip r:embed="rId2">
            <a:alphaModFix/>
          </a:blip>
          <a:srcRect l="16166" t="6788" r="3325" b="4235"/>
          <a:stretch/>
        </p:blipFill>
        <p:spPr>
          <a:xfrm>
            <a:off x="725713" y="1787391"/>
            <a:ext cx="3888989" cy="2408549"/>
          </a:xfrm>
          <a:prstGeom prst="rect">
            <a:avLst/>
          </a:prstGeom>
          <a:noFill/>
          <a:ln>
            <a:noFill/>
          </a:ln>
          <a:effectLst>
            <a:outerShdw blurRad="157163" algn="bl" rotWithShape="0">
              <a:srgbClr val="000000">
                <a:alpha val="70000"/>
              </a:srgbClr>
            </a:outerShdw>
          </a:effectLst>
        </p:spPr>
      </p:pic>
      <p:sp>
        <p:nvSpPr>
          <p:cNvPr id="254" name="Google Shape;254;p21"/>
          <p:cNvSpPr/>
          <p:nvPr/>
        </p:nvSpPr>
        <p:spPr>
          <a:xfrm>
            <a:off x="949208" y="2870967"/>
            <a:ext cx="324000" cy="105900"/>
          </a:xfrm>
          <a:prstGeom prst="rect">
            <a:avLst/>
          </a:prstGeom>
          <a:no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5" name="Google Shape;255;p21"/>
          <p:cNvSpPr/>
          <p:nvPr/>
        </p:nvSpPr>
        <p:spPr>
          <a:xfrm>
            <a:off x="3951514" y="4058491"/>
            <a:ext cx="514800" cy="137400"/>
          </a:xfrm>
          <a:prstGeom prst="rect">
            <a:avLst/>
          </a:prstGeom>
          <a:no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56" name="Google Shape;256;p21"/>
          <p:cNvPicPr preferRelativeResize="0"/>
          <p:nvPr/>
        </p:nvPicPr>
        <p:blipFill>
          <a:blip r:embed="rId3">
            <a:alphaModFix/>
          </a:blip>
          <a:stretch>
            <a:fillRect/>
          </a:stretch>
        </p:blipFill>
        <p:spPr>
          <a:xfrm>
            <a:off x="5058422" y="1787391"/>
            <a:ext cx="3061715" cy="2408549"/>
          </a:xfrm>
          <a:prstGeom prst="rect">
            <a:avLst/>
          </a:prstGeom>
          <a:noFill/>
          <a:ln>
            <a:noFill/>
          </a:ln>
          <a:effectLst>
            <a:outerShdw blurRad="157163" algn="bl" rotWithShape="0">
              <a:srgbClr val="000000">
                <a:alpha val="70000"/>
              </a:srgbClr>
            </a:outerShdw>
          </a:effectLst>
        </p:spPr>
      </p:pic>
      <p:sp>
        <p:nvSpPr>
          <p:cNvPr id="257" name="Google Shape;257;p21"/>
          <p:cNvSpPr/>
          <p:nvPr/>
        </p:nvSpPr>
        <p:spPr>
          <a:xfrm>
            <a:off x="7418292" y="3918409"/>
            <a:ext cx="687900" cy="187800"/>
          </a:xfrm>
          <a:prstGeom prst="rect">
            <a:avLst/>
          </a:prstGeom>
          <a:no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8" name="Google Shape;258;p21"/>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259" name="Google Shape;259;p21"/>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0" name="Google Shape;260;p21"/>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1" name="Google Shape;261;p21"/>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eneral Rules 1 1">
  <p:cSld name="TITLE_ONLY_2_2_1">
    <p:spTree>
      <p:nvGrpSpPr>
        <p:cNvPr id="1" name="Shape 262"/>
        <p:cNvGrpSpPr/>
        <p:nvPr/>
      </p:nvGrpSpPr>
      <p:grpSpPr>
        <a:xfrm>
          <a:off x="0" y="0"/>
          <a:ext cx="0" cy="0"/>
          <a:chOff x="0" y="0"/>
          <a:chExt cx="0" cy="0"/>
        </a:xfrm>
      </p:grpSpPr>
      <p:pic>
        <p:nvPicPr>
          <p:cNvPr id="263" name="Google Shape;263;p22"/>
          <p:cNvPicPr preferRelativeResize="0"/>
          <p:nvPr/>
        </p:nvPicPr>
        <p:blipFill>
          <a:blip r:embed="rId2">
            <a:alphaModFix/>
          </a:blip>
          <a:stretch>
            <a:fillRect/>
          </a:stretch>
        </p:blipFill>
        <p:spPr>
          <a:xfrm>
            <a:off x="6238654" y="2184853"/>
            <a:ext cx="2271713" cy="1843088"/>
          </a:xfrm>
          <a:prstGeom prst="rect">
            <a:avLst/>
          </a:prstGeom>
          <a:noFill/>
          <a:ln>
            <a:noFill/>
          </a:ln>
          <a:effectLst>
            <a:outerShdw blurRad="185738" dist="19050" dir="5400000" algn="bl" rotWithShape="0">
              <a:srgbClr val="000000">
                <a:alpha val="50000"/>
              </a:srgbClr>
            </a:outerShdw>
          </a:effectLst>
        </p:spPr>
      </p:pic>
      <p:pic>
        <p:nvPicPr>
          <p:cNvPr id="264" name="Google Shape;264;p22"/>
          <p:cNvPicPr preferRelativeResize="0"/>
          <p:nvPr/>
        </p:nvPicPr>
        <p:blipFill rotWithShape="1">
          <a:blip r:embed="rId3">
            <a:alphaModFix/>
          </a:blip>
          <a:srcRect l="1856" t="7852" r="7135" b="5575"/>
          <a:stretch/>
        </p:blipFill>
        <p:spPr>
          <a:xfrm>
            <a:off x="449419" y="1675050"/>
            <a:ext cx="5351650" cy="2862694"/>
          </a:xfrm>
          <a:prstGeom prst="rect">
            <a:avLst/>
          </a:prstGeom>
          <a:noFill/>
          <a:ln>
            <a:noFill/>
          </a:ln>
          <a:effectLst>
            <a:outerShdw blurRad="200025" dist="19050" dir="5400000" algn="bl" rotWithShape="0">
              <a:srgbClr val="000000">
                <a:alpha val="50000"/>
              </a:srgbClr>
            </a:outerShdw>
          </a:effectLst>
        </p:spPr>
      </p:pic>
      <p:sp>
        <p:nvSpPr>
          <p:cNvPr id="265" name="Google Shape;265;p22"/>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Page Setup</a:t>
            </a:r>
            <a:endParaRPr sz="2300">
              <a:solidFill>
                <a:schemeClr val="accent3"/>
              </a:solidFill>
            </a:endParaRPr>
          </a:p>
        </p:txBody>
      </p:sp>
      <p:sp>
        <p:nvSpPr>
          <p:cNvPr id="266" name="Google Shape;266;p22"/>
          <p:cNvSpPr txBox="1"/>
          <p:nvPr/>
        </p:nvSpPr>
        <p:spPr>
          <a:xfrm>
            <a:off x="449419" y="806100"/>
            <a:ext cx="6969000" cy="478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Hướng dẫn chỉnh size trang chuẩn</a:t>
            </a:r>
            <a:endParaRPr sz="1100"/>
          </a:p>
          <a:p>
            <a:pPr marL="342900" lvl="0" indent="-234950" algn="l" rtl="0">
              <a:lnSpc>
                <a:spcPct val="115000"/>
              </a:lnSpc>
              <a:spcBef>
                <a:spcPts val="0"/>
              </a:spcBef>
              <a:spcAft>
                <a:spcPts val="0"/>
              </a:spcAft>
              <a:buSzPts val="1100"/>
              <a:buChar char="-"/>
            </a:pPr>
            <a:r>
              <a:rPr lang="en" sz="1100"/>
              <a:t>Vào </a:t>
            </a:r>
            <a:r>
              <a:rPr lang="en" sz="1100" b="1"/>
              <a:t>File</a:t>
            </a:r>
            <a:r>
              <a:rPr lang="en" sz="1100"/>
              <a:t> ⇒ </a:t>
            </a:r>
            <a:r>
              <a:rPr lang="en" sz="1100" b="1"/>
              <a:t>Page Setup</a:t>
            </a:r>
            <a:r>
              <a:rPr lang="en" sz="1100"/>
              <a:t> ⇒ Chọn</a:t>
            </a:r>
            <a:r>
              <a:rPr lang="en" sz="1100" b="1"/>
              <a:t> Custom</a:t>
            </a:r>
            <a:r>
              <a:rPr lang="en" sz="1100"/>
              <a:t> ⇒ Input </a:t>
            </a:r>
            <a:r>
              <a:rPr lang="en" sz="1100" b="1"/>
              <a:t>13.33</a:t>
            </a:r>
            <a:r>
              <a:rPr lang="en" sz="1100"/>
              <a:t> và </a:t>
            </a:r>
            <a:r>
              <a:rPr lang="en" sz="1100" b="1"/>
              <a:t>7.5</a:t>
            </a:r>
            <a:r>
              <a:rPr lang="en" sz="1100"/>
              <a:t> đơn vị </a:t>
            </a:r>
            <a:r>
              <a:rPr lang="en" sz="1100" b="1"/>
              <a:t>Inches</a:t>
            </a:r>
            <a:r>
              <a:rPr lang="en" sz="1100"/>
              <a:t> ⇒ </a:t>
            </a:r>
            <a:r>
              <a:rPr lang="en" sz="1100" b="1"/>
              <a:t>Apply</a:t>
            </a:r>
            <a:endParaRPr sz="1100" b="1"/>
          </a:p>
        </p:txBody>
      </p:sp>
      <p:sp>
        <p:nvSpPr>
          <p:cNvPr id="267" name="Google Shape;267;p22"/>
          <p:cNvSpPr/>
          <p:nvPr/>
        </p:nvSpPr>
        <p:spPr>
          <a:xfrm>
            <a:off x="667595" y="3747805"/>
            <a:ext cx="549900" cy="137400"/>
          </a:xfrm>
          <a:prstGeom prst="rect">
            <a:avLst/>
          </a:prstGeom>
          <a:no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8" name="Google Shape;268;p22"/>
          <p:cNvSpPr/>
          <p:nvPr/>
        </p:nvSpPr>
        <p:spPr>
          <a:xfrm>
            <a:off x="7614760" y="3562737"/>
            <a:ext cx="816600" cy="367800"/>
          </a:xfrm>
          <a:prstGeom prst="rect">
            <a:avLst/>
          </a:prstGeom>
          <a:no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9" name="Google Shape;269;p22"/>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270" name="Google Shape;270;p22"/>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1" name="Google Shape;271;p22"/>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template">
  <p:cSld name="TITLE_ONLY_2_1">
    <p:spTree>
      <p:nvGrpSpPr>
        <p:cNvPr id="1" name="Shape 273"/>
        <p:cNvGrpSpPr/>
        <p:nvPr/>
      </p:nvGrpSpPr>
      <p:grpSpPr>
        <a:xfrm>
          <a:off x="0" y="0"/>
          <a:ext cx="0" cy="0"/>
          <a:chOff x="0" y="0"/>
          <a:chExt cx="0" cy="0"/>
        </a:xfrm>
      </p:grpSpPr>
      <p:sp>
        <p:nvSpPr>
          <p:cNvPr id="274" name="Google Shape;274;p23"/>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Table Template</a:t>
            </a:r>
            <a:endParaRPr sz="2300">
              <a:solidFill>
                <a:schemeClr val="accent3"/>
              </a:solidFill>
            </a:endParaRPr>
          </a:p>
        </p:txBody>
      </p:sp>
      <p:graphicFrame>
        <p:nvGraphicFramePr>
          <p:cNvPr id="275" name="Google Shape;275;p23"/>
          <p:cNvGraphicFramePr/>
          <p:nvPr/>
        </p:nvGraphicFramePr>
        <p:xfrm>
          <a:off x="490658" y="1753403"/>
          <a:ext cx="3000000" cy="3000000"/>
        </p:xfrm>
        <a:graphic>
          <a:graphicData uri="http://schemas.openxmlformats.org/drawingml/2006/table">
            <a:tbl>
              <a:tblPr>
                <a:noFill/>
                <a:tableStyleId>{12BC01BD-C67D-4DB6-9ED2-286A88166A87}</a:tableStyleId>
              </a:tblPr>
              <a:tblGrid>
                <a:gridCol w="898525">
                  <a:extLst>
                    <a:ext uri="{9D8B030D-6E8A-4147-A177-3AD203B41FA5}">
                      <a16:colId xmlns:a16="http://schemas.microsoft.com/office/drawing/2014/main" val="20000"/>
                    </a:ext>
                  </a:extLst>
                </a:gridCol>
                <a:gridCol w="1718300">
                  <a:extLst>
                    <a:ext uri="{9D8B030D-6E8A-4147-A177-3AD203B41FA5}">
                      <a16:colId xmlns:a16="http://schemas.microsoft.com/office/drawing/2014/main" val="20001"/>
                    </a:ext>
                  </a:extLst>
                </a:gridCol>
              </a:tblGrid>
              <a:tr h="259100">
                <a:tc>
                  <a:txBody>
                    <a:bodyPr/>
                    <a:lstStyle/>
                    <a:p>
                      <a:pPr marL="0" lvl="0" indent="0" algn="ctr" rtl="0">
                        <a:lnSpc>
                          <a:spcPct val="115000"/>
                        </a:lnSpc>
                        <a:spcBef>
                          <a:spcPts val="0"/>
                        </a:spcBef>
                        <a:spcAft>
                          <a:spcPts val="0"/>
                        </a:spcAft>
                        <a:buNone/>
                      </a:pPr>
                      <a:r>
                        <a:rPr lang="en" sz="900" b="1">
                          <a:solidFill>
                            <a:srgbClr val="FFFFFF"/>
                          </a:solidFill>
                        </a:rPr>
                        <a:t>Type</a:t>
                      </a:r>
                      <a:endParaRPr sz="900" b="1">
                        <a:solidFill>
                          <a:srgbClr val="FFFFFF"/>
                        </a:solidFill>
                      </a:endParaRPr>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b="1">
                          <a:solidFill>
                            <a:srgbClr val="FFFFFF"/>
                          </a:solidFill>
                        </a:rPr>
                        <a:t>Feature</a:t>
                      </a:r>
                      <a:endParaRPr sz="900" b="1">
                        <a:solidFill>
                          <a:srgbClr val="FFFFFF"/>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10750">
                <a:tc>
                  <a:txBody>
                    <a:bodyPr/>
                    <a:lstStyle/>
                    <a:p>
                      <a:pPr marL="0" lvl="0" indent="0" algn="l" rtl="0">
                        <a:lnSpc>
                          <a:spcPct val="115000"/>
                        </a:lnSpc>
                        <a:spcBef>
                          <a:spcPts val="0"/>
                        </a:spcBef>
                        <a:spcAft>
                          <a:spcPts val="0"/>
                        </a:spcAft>
                        <a:buNone/>
                      </a:pPr>
                      <a:r>
                        <a:rPr lang="en" sz="900"/>
                        <a:t>A comment</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Comment, Like, report</a:t>
                      </a:r>
                      <a:endParaRPr sz="900">
                        <a:solidFill>
                          <a:srgbClr val="999999"/>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1"/>
                  </a:ext>
                </a:extLst>
              </a:tr>
              <a:tr h="410750">
                <a:tc>
                  <a:txBody>
                    <a:bodyPr/>
                    <a:lstStyle/>
                    <a:p>
                      <a:pPr marL="0" lvl="0" indent="0" algn="l" rtl="0">
                        <a:lnSpc>
                          <a:spcPct val="115000"/>
                        </a:lnSpc>
                        <a:spcBef>
                          <a:spcPts val="0"/>
                        </a:spcBef>
                        <a:spcAft>
                          <a:spcPts val="0"/>
                        </a:spcAft>
                        <a:buNone/>
                      </a:pPr>
                      <a:r>
                        <a:rPr lang="en" sz="900"/>
                        <a:t>A ranking</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Vote, favorite, share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2"/>
                  </a:ext>
                </a:extLst>
              </a:tr>
              <a:tr h="527725">
                <a:tc>
                  <a:txBody>
                    <a:bodyPr/>
                    <a:lstStyle/>
                    <a:p>
                      <a:pPr marL="0" lvl="0" indent="0" algn="l" rtl="0">
                        <a:lnSpc>
                          <a:spcPct val="115000"/>
                        </a:lnSpc>
                        <a:spcBef>
                          <a:spcPts val="0"/>
                        </a:spcBef>
                        <a:spcAft>
                          <a:spcPts val="0"/>
                        </a:spcAft>
                        <a:buNone/>
                      </a:pPr>
                      <a:r>
                        <a:rPr lang="en" sz="900"/>
                        <a:t>A post</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Post, hashtag, like, comment, share, save picture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3"/>
                  </a:ext>
                </a:extLst>
              </a:tr>
              <a:tr h="410750">
                <a:tc>
                  <a:txBody>
                    <a:bodyPr/>
                    <a:lstStyle/>
                    <a:p>
                      <a:pPr marL="0" lvl="0" indent="0" algn="l" rtl="0">
                        <a:lnSpc>
                          <a:spcPct val="115000"/>
                        </a:lnSpc>
                        <a:spcBef>
                          <a:spcPts val="0"/>
                        </a:spcBef>
                        <a:spcAft>
                          <a:spcPts val="0"/>
                        </a:spcAft>
                        <a:buNone/>
                      </a:pPr>
                      <a:r>
                        <a:rPr lang="en" sz="900"/>
                        <a:t>A topic</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Create topic, hashtag, like, comment, share, follow</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4"/>
                  </a:ext>
                </a:extLst>
              </a:tr>
              <a:tr h="410750">
                <a:tc>
                  <a:txBody>
                    <a:bodyPr/>
                    <a:lstStyle/>
                    <a:p>
                      <a:pPr marL="0" lvl="0" indent="0" algn="l" rtl="0">
                        <a:lnSpc>
                          <a:spcPct val="115000"/>
                        </a:lnSpc>
                        <a:spcBef>
                          <a:spcPts val="0"/>
                        </a:spcBef>
                        <a:spcAft>
                          <a:spcPts val="0"/>
                        </a:spcAft>
                        <a:buNone/>
                      </a:pPr>
                      <a:r>
                        <a:rPr lang="en" sz="900"/>
                        <a:t>A collection</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Rating, add to favorite, like, share, search</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5"/>
                  </a:ext>
                </a:extLst>
              </a:tr>
              <a:tr h="410750">
                <a:tc>
                  <a:txBody>
                    <a:bodyPr/>
                    <a:lstStyle/>
                    <a:p>
                      <a:pPr marL="0" lvl="0" indent="0" algn="l" rtl="0">
                        <a:lnSpc>
                          <a:spcPct val="115000"/>
                        </a:lnSpc>
                        <a:spcBef>
                          <a:spcPts val="0"/>
                        </a:spcBef>
                        <a:spcAft>
                          <a:spcPts val="0"/>
                        </a:spcAft>
                        <a:buNone/>
                      </a:pPr>
                      <a:r>
                        <a:rPr lang="en" sz="900"/>
                        <a:t>A mini cinema</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900"/>
                        <a:t>Create a group, setting, join a group, share, monitoring</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276" name="Google Shape;276;p23"/>
          <p:cNvGraphicFramePr/>
          <p:nvPr/>
        </p:nvGraphicFramePr>
        <p:xfrm>
          <a:off x="3362752" y="1753403"/>
          <a:ext cx="3000000" cy="3000000"/>
        </p:xfrm>
        <a:graphic>
          <a:graphicData uri="http://schemas.openxmlformats.org/drawingml/2006/table">
            <a:tbl>
              <a:tblPr>
                <a:noFill/>
                <a:tableStyleId>{12BC01BD-C67D-4DB6-9ED2-286A88166A87}</a:tableStyleId>
              </a:tblPr>
              <a:tblGrid>
                <a:gridCol w="842900">
                  <a:extLst>
                    <a:ext uri="{9D8B030D-6E8A-4147-A177-3AD203B41FA5}">
                      <a16:colId xmlns:a16="http://schemas.microsoft.com/office/drawing/2014/main" val="20000"/>
                    </a:ext>
                  </a:extLst>
                </a:gridCol>
                <a:gridCol w="1611900">
                  <a:extLst>
                    <a:ext uri="{9D8B030D-6E8A-4147-A177-3AD203B41FA5}">
                      <a16:colId xmlns:a16="http://schemas.microsoft.com/office/drawing/2014/main" val="20001"/>
                    </a:ext>
                  </a:extLst>
                </a:gridCol>
              </a:tblGrid>
              <a:tr h="259100">
                <a:tc>
                  <a:txBody>
                    <a:bodyPr/>
                    <a:lstStyle/>
                    <a:p>
                      <a:pPr marL="0" lvl="0" indent="0" algn="ctr" rtl="0">
                        <a:lnSpc>
                          <a:spcPct val="115000"/>
                        </a:lnSpc>
                        <a:spcBef>
                          <a:spcPts val="0"/>
                        </a:spcBef>
                        <a:spcAft>
                          <a:spcPts val="0"/>
                        </a:spcAft>
                        <a:buNone/>
                      </a:pPr>
                      <a:r>
                        <a:rPr lang="en" sz="900" b="1">
                          <a:solidFill>
                            <a:schemeClr val="accent2"/>
                          </a:solidFill>
                        </a:rPr>
                        <a:t>Type</a:t>
                      </a:r>
                      <a:endParaRPr sz="900" b="1">
                        <a:solidFill>
                          <a:schemeClr val="accent2"/>
                        </a:solidFill>
                      </a:endParaRPr>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lnSpc>
                          <a:spcPct val="115000"/>
                        </a:lnSpc>
                        <a:spcBef>
                          <a:spcPts val="0"/>
                        </a:spcBef>
                        <a:spcAft>
                          <a:spcPts val="0"/>
                        </a:spcAft>
                        <a:buNone/>
                      </a:pPr>
                      <a:r>
                        <a:rPr lang="en" sz="900" b="1">
                          <a:solidFill>
                            <a:schemeClr val="accent2"/>
                          </a:solidFill>
                        </a:rPr>
                        <a:t>Feature</a:t>
                      </a:r>
                      <a:endParaRPr sz="900" b="1">
                        <a:solidFill>
                          <a:schemeClr val="accent2"/>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0"/>
                  </a:ext>
                </a:extLst>
              </a:tr>
              <a:tr h="410750">
                <a:tc>
                  <a:txBody>
                    <a:bodyPr/>
                    <a:lstStyle/>
                    <a:p>
                      <a:pPr marL="0" lvl="0" indent="0" algn="l" rtl="0">
                        <a:lnSpc>
                          <a:spcPct val="115000"/>
                        </a:lnSpc>
                        <a:spcBef>
                          <a:spcPts val="0"/>
                        </a:spcBef>
                        <a:spcAft>
                          <a:spcPts val="0"/>
                        </a:spcAft>
                        <a:buNone/>
                      </a:pPr>
                      <a:r>
                        <a:rPr lang="en" sz="900"/>
                        <a:t>A comment</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Comment, Like, report</a:t>
                      </a:r>
                      <a:endParaRPr sz="900">
                        <a:solidFill>
                          <a:srgbClr val="999999"/>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1"/>
                  </a:ext>
                </a:extLst>
              </a:tr>
              <a:tr h="410750">
                <a:tc>
                  <a:txBody>
                    <a:bodyPr/>
                    <a:lstStyle/>
                    <a:p>
                      <a:pPr marL="0" lvl="0" indent="0" algn="l" rtl="0">
                        <a:lnSpc>
                          <a:spcPct val="115000"/>
                        </a:lnSpc>
                        <a:spcBef>
                          <a:spcPts val="0"/>
                        </a:spcBef>
                        <a:spcAft>
                          <a:spcPts val="0"/>
                        </a:spcAft>
                        <a:buNone/>
                      </a:pPr>
                      <a:r>
                        <a:rPr lang="en" sz="900"/>
                        <a:t>A ranking</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Vote, favorite, share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2"/>
                  </a:ext>
                </a:extLst>
              </a:tr>
              <a:tr h="527725">
                <a:tc>
                  <a:txBody>
                    <a:bodyPr/>
                    <a:lstStyle/>
                    <a:p>
                      <a:pPr marL="0" lvl="0" indent="0" algn="l" rtl="0">
                        <a:lnSpc>
                          <a:spcPct val="115000"/>
                        </a:lnSpc>
                        <a:spcBef>
                          <a:spcPts val="0"/>
                        </a:spcBef>
                        <a:spcAft>
                          <a:spcPts val="0"/>
                        </a:spcAft>
                        <a:buNone/>
                      </a:pPr>
                      <a:r>
                        <a:rPr lang="en" sz="900"/>
                        <a:t>A post</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Post, hashtag, like, comment, share, save picture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3"/>
                  </a:ext>
                </a:extLst>
              </a:tr>
              <a:tr h="410750">
                <a:tc>
                  <a:txBody>
                    <a:bodyPr/>
                    <a:lstStyle/>
                    <a:p>
                      <a:pPr marL="0" lvl="0" indent="0" algn="l" rtl="0">
                        <a:lnSpc>
                          <a:spcPct val="115000"/>
                        </a:lnSpc>
                        <a:spcBef>
                          <a:spcPts val="0"/>
                        </a:spcBef>
                        <a:spcAft>
                          <a:spcPts val="0"/>
                        </a:spcAft>
                        <a:buNone/>
                      </a:pPr>
                      <a:r>
                        <a:rPr lang="en" sz="900"/>
                        <a:t>A topic</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Create topic, hashtag, like, comment, share, follow</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4"/>
                  </a:ext>
                </a:extLst>
              </a:tr>
              <a:tr h="410750">
                <a:tc>
                  <a:txBody>
                    <a:bodyPr/>
                    <a:lstStyle/>
                    <a:p>
                      <a:pPr marL="0" lvl="0" indent="0" algn="l" rtl="0">
                        <a:lnSpc>
                          <a:spcPct val="115000"/>
                        </a:lnSpc>
                        <a:spcBef>
                          <a:spcPts val="0"/>
                        </a:spcBef>
                        <a:spcAft>
                          <a:spcPts val="0"/>
                        </a:spcAft>
                        <a:buNone/>
                      </a:pPr>
                      <a:r>
                        <a:rPr lang="en" sz="900"/>
                        <a:t>A collection</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Rating, add to favorite, like, share, search</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5"/>
                  </a:ext>
                </a:extLst>
              </a:tr>
              <a:tr h="410750">
                <a:tc>
                  <a:txBody>
                    <a:bodyPr/>
                    <a:lstStyle/>
                    <a:p>
                      <a:pPr marL="0" lvl="0" indent="0" algn="l" rtl="0">
                        <a:lnSpc>
                          <a:spcPct val="115000"/>
                        </a:lnSpc>
                        <a:spcBef>
                          <a:spcPts val="0"/>
                        </a:spcBef>
                        <a:spcAft>
                          <a:spcPts val="0"/>
                        </a:spcAft>
                        <a:buNone/>
                      </a:pPr>
                      <a:r>
                        <a:rPr lang="en" sz="900"/>
                        <a:t>A mini cinema</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999999">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Create a group, setting, join a group, share, monitoring</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999999">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277" name="Google Shape;277;p23"/>
          <p:cNvGraphicFramePr/>
          <p:nvPr/>
        </p:nvGraphicFramePr>
        <p:xfrm>
          <a:off x="6088971" y="1753403"/>
          <a:ext cx="3000000" cy="3000000"/>
        </p:xfrm>
        <a:graphic>
          <a:graphicData uri="http://schemas.openxmlformats.org/drawingml/2006/table">
            <a:tbl>
              <a:tblPr>
                <a:noFill/>
                <a:tableStyleId>{12BC01BD-C67D-4DB6-9ED2-286A88166A87}</a:tableStyleId>
              </a:tblPr>
              <a:tblGrid>
                <a:gridCol w="842900">
                  <a:extLst>
                    <a:ext uri="{9D8B030D-6E8A-4147-A177-3AD203B41FA5}">
                      <a16:colId xmlns:a16="http://schemas.microsoft.com/office/drawing/2014/main" val="20000"/>
                    </a:ext>
                  </a:extLst>
                </a:gridCol>
                <a:gridCol w="1611900">
                  <a:extLst>
                    <a:ext uri="{9D8B030D-6E8A-4147-A177-3AD203B41FA5}">
                      <a16:colId xmlns:a16="http://schemas.microsoft.com/office/drawing/2014/main" val="20001"/>
                    </a:ext>
                  </a:extLst>
                </a:gridCol>
              </a:tblGrid>
              <a:tr h="259100">
                <a:tc>
                  <a:txBody>
                    <a:bodyPr/>
                    <a:lstStyle/>
                    <a:p>
                      <a:pPr marL="0" lvl="0" indent="0" algn="ctr" rtl="0">
                        <a:lnSpc>
                          <a:spcPct val="115000"/>
                        </a:lnSpc>
                        <a:spcBef>
                          <a:spcPts val="0"/>
                        </a:spcBef>
                        <a:spcAft>
                          <a:spcPts val="0"/>
                        </a:spcAft>
                        <a:buNone/>
                      </a:pPr>
                      <a:r>
                        <a:rPr lang="en" sz="900" b="1">
                          <a:solidFill>
                            <a:schemeClr val="accent2"/>
                          </a:solidFill>
                        </a:rPr>
                        <a:t>Type</a:t>
                      </a:r>
                      <a:endParaRPr sz="900" b="1">
                        <a:solidFill>
                          <a:schemeClr val="accent2"/>
                        </a:solidFill>
                      </a:endParaRPr>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solidFill>
                            <a:schemeClr val="accent2"/>
                          </a:solidFill>
                        </a:rPr>
                        <a:t>Feature</a:t>
                      </a:r>
                      <a:endParaRPr sz="900" b="1">
                        <a:solidFill>
                          <a:schemeClr val="accent2"/>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410750">
                <a:tc>
                  <a:txBody>
                    <a:bodyPr/>
                    <a:lstStyle/>
                    <a:p>
                      <a:pPr marL="0" lvl="0" indent="0" algn="l" rtl="0">
                        <a:lnSpc>
                          <a:spcPct val="115000"/>
                        </a:lnSpc>
                        <a:spcBef>
                          <a:spcPts val="0"/>
                        </a:spcBef>
                        <a:spcAft>
                          <a:spcPts val="0"/>
                        </a:spcAft>
                        <a:buNone/>
                      </a:pPr>
                      <a:r>
                        <a:rPr lang="en" sz="900"/>
                        <a:t>A comment</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l" rtl="0">
                        <a:spcBef>
                          <a:spcPts val="0"/>
                        </a:spcBef>
                        <a:spcAft>
                          <a:spcPts val="0"/>
                        </a:spcAft>
                        <a:buNone/>
                      </a:pPr>
                      <a:r>
                        <a:rPr lang="en" sz="900"/>
                        <a:t>Comment, Like, report</a:t>
                      </a:r>
                      <a:endParaRPr sz="900">
                        <a:solidFill>
                          <a:srgbClr val="999999"/>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1"/>
                  </a:ext>
                </a:extLst>
              </a:tr>
              <a:tr h="410750">
                <a:tc>
                  <a:txBody>
                    <a:bodyPr/>
                    <a:lstStyle/>
                    <a:p>
                      <a:pPr marL="0" lvl="0" indent="0" algn="l" rtl="0">
                        <a:lnSpc>
                          <a:spcPct val="115000"/>
                        </a:lnSpc>
                        <a:spcBef>
                          <a:spcPts val="0"/>
                        </a:spcBef>
                        <a:spcAft>
                          <a:spcPts val="0"/>
                        </a:spcAft>
                        <a:buNone/>
                      </a:pPr>
                      <a:r>
                        <a:rPr lang="en" sz="900"/>
                        <a:t>A ranking</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l" rtl="0">
                        <a:spcBef>
                          <a:spcPts val="0"/>
                        </a:spcBef>
                        <a:spcAft>
                          <a:spcPts val="0"/>
                        </a:spcAft>
                        <a:buNone/>
                      </a:pPr>
                      <a:r>
                        <a:rPr lang="en" sz="900"/>
                        <a:t>Vote, favorite, share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2"/>
                  </a:ext>
                </a:extLst>
              </a:tr>
              <a:tr h="527725">
                <a:tc>
                  <a:txBody>
                    <a:bodyPr/>
                    <a:lstStyle/>
                    <a:p>
                      <a:pPr marL="0" lvl="0" indent="0" algn="l" rtl="0">
                        <a:lnSpc>
                          <a:spcPct val="115000"/>
                        </a:lnSpc>
                        <a:spcBef>
                          <a:spcPts val="0"/>
                        </a:spcBef>
                        <a:spcAft>
                          <a:spcPts val="0"/>
                        </a:spcAft>
                        <a:buNone/>
                      </a:pPr>
                      <a:r>
                        <a:rPr lang="en" sz="900"/>
                        <a:t>A post</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l" rtl="0">
                        <a:spcBef>
                          <a:spcPts val="0"/>
                        </a:spcBef>
                        <a:spcAft>
                          <a:spcPts val="0"/>
                        </a:spcAft>
                        <a:buNone/>
                      </a:pPr>
                      <a:r>
                        <a:rPr lang="en" sz="900"/>
                        <a:t>Post, hashtag, like, comment, share, save picture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3"/>
                  </a:ext>
                </a:extLst>
              </a:tr>
              <a:tr h="410750">
                <a:tc>
                  <a:txBody>
                    <a:bodyPr/>
                    <a:lstStyle/>
                    <a:p>
                      <a:pPr marL="0" lvl="0" indent="0" algn="l" rtl="0">
                        <a:lnSpc>
                          <a:spcPct val="115000"/>
                        </a:lnSpc>
                        <a:spcBef>
                          <a:spcPts val="0"/>
                        </a:spcBef>
                        <a:spcAft>
                          <a:spcPts val="0"/>
                        </a:spcAft>
                        <a:buNone/>
                      </a:pPr>
                      <a:r>
                        <a:rPr lang="en" sz="900"/>
                        <a:t>A topic</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l" rtl="0">
                        <a:spcBef>
                          <a:spcPts val="0"/>
                        </a:spcBef>
                        <a:spcAft>
                          <a:spcPts val="0"/>
                        </a:spcAft>
                        <a:buNone/>
                      </a:pPr>
                      <a:r>
                        <a:rPr lang="en" sz="900"/>
                        <a:t>Create topic, hashtag, like, comment, share, follow</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4"/>
                  </a:ext>
                </a:extLst>
              </a:tr>
              <a:tr h="410750">
                <a:tc>
                  <a:txBody>
                    <a:bodyPr/>
                    <a:lstStyle/>
                    <a:p>
                      <a:pPr marL="0" lvl="0" indent="0" algn="l" rtl="0">
                        <a:lnSpc>
                          <a:spcPct val="115000"/>
                        </a:lnSpc>
                        <a:spcBef>
                          <a:spcPts val="0"/>
                        </a:spcBef>
                        <a:spcAft>
                          <a:spcPts val="0"/>
                        </a:spcAft>
                        <a:buNone/>
                      </a:pPr>
                      <a:r>
                        <a:rPr lang="en" sz="900"/>
                        <a:t>A collection</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l" rtl="0">
                        <a:spcBef>
                          <a:spcPts val="0"/>
                        </a:spcBef>
                        <a:spcAft>
                          <a:spcPts val="0"/>
                        </a:spcAft>
                        <a:buNone/>
                      </a:pPr>
                      <a:r>
                        <a:rPr lang="en" sz="900"/>
                        <a:t>Rating, add to favorite, like, share, search</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5"/>
                  </a:ext>
                </a:extLst>
              </a:tr>
              <a:tr h="410750">
                <a:tc>
                  <a:txBody>
                    <a:bodyPr/>
                    <a:lstStyle/>
                    <a:p>
                      <a:pPr marL="0" lvl="0" indent="0" algn="l" rtl="0">
                        <a:lnSpc>
                          <a:spcPct val="115000"/>
                        </a:lnSpc>
                        <a:spcBef>
                          <a:spcPts val="0"/>
                        </a:spcBef>
                        <a:spcAft>
                          <a:spcPts val="0"/>
                        </a:spcAft>
                        <a:buNone/>
                      </a:pPr>
                      <a:r>
                        <a:rPr lang="en" sz="900"/>
                        <a:t>A mini cinema</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rgbClr val="999999">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Create a group, setting, join a group, share, monitoring</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rgbClr val="999999">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78" name="Google Shape;278;p23"/>
          <p:cNvSpPr txBox="1"/>
          <p:nvPr/>
        </p:nvSpPr>
        <p:spPr>
          <a:xfrm>
            <a:off x="454764" y="893625"/>
            <a:ext cx="8343300" cy="5562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Hướng dẫn sử dụng:</a:t>
            </a:r>
            <a:endParaRPr sz="1100"/>
          </a:p>
          <a:p>
            <a:pPr marL="342900" lvl="0" indent="-234950" algn="l" rtl="0">
              <a:lnSpc>
                <a:spcPct val="115000"/>
              </a:lnSpc>
              <a:spcBef>
                <a:spcPts val="0"/>
              </a:spcBef>
              <a:spcAft>
                <a:spcPts val="0"/>
              </a:spcAft>
              <a:buSzPts val="1100"/>
              <a:buChar char="-"/>
            </a:pPr>
            <a:r>
              <a:rPr lang="en" sz="1100"/>
              <a:t>Vào </a:t>
            </a:r>
            <a:r>
              <a:rPr lang="en" sz="1100" b="1"/>
              <a:t>Slide</a:t>
            </a:r>
            <a:r>
              <a:rPr lang="en" sz="1100"/>
              <a:t> ⇒ Chọn </a:t>
            </a:r>
            <a:r>
              <a:rPr lang="en" sz="1100" b="1"/>
              <a:t>Edit master</a:t>
            </a:r>
            <a:r>
              <a:rPr lang="en" sz="1100"/>
              <a:t> ⇒ Copy template bảng muốn dùng và paste ra slide</a:t>
            </a:r>
            <a:endParaRPr sz="1100"/>
          </a:p>
        </p:txBody>
      </p:sp>
      <p:sp>
        <p:nvSpPr>
          <p:cNvPr id="279" name="Google Shape;279;p23"/>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280" name="Google Shape;280;p23"/>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 name="Google Shape;281;p23"/>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 name="Google Shape;282;p23"/>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hart template">
  <p:cSld name="TITLE_ONLY_2_1_1">
    <p:spTree>
      <p:nvGrpSpPr>
        <p:cNvPr id="1" name="Shape 283"/>
        <p:cNvGrpSpPr/>
        <p:nvPr/>
      </p:nvGrpSpPr>
      <p:grpSpPr>
        <a:xfrm>
          <a:off x="0" y="0"/>
          <a:ext cx="0" cy="0"/>
          <a:chOff x="0" y="0"/>
          <a:chExt cx="0" cy="0"/>
        </a:xfrm>
      </p:grpSpPr>
      <p:sp>
        <p:nvSpPr>
          <p:cNvPr id="284" name="Google Shape;284;p24"/>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Chart Template</a:t>
            </a:r>
            <a:endParaRPr sz="2300">
              <a:solidFill>
                <a:schemeClr val="accent3"/>
              </a:solidFill>
            </a:endParaRPr>
          </a:p>
        </p:txBody>
      </p:sp>
      <p:pic>
        <p:nvPicPr>
          <p:cNvPr id="285" name="Google Shape;285;p24" title="Points scored"/>
          <p:cNvPicPr preferRelativeResize="0"/>
          <p:nvPr/>
        </p:nvPicPr>
        <p:blipFill>
          <a:blip r:embed="rId2">
            <a:alphaModFix/>
          </a:blip>
          <a:stretch>
            <a:fillRect/>
          </a:stretch>
        </p:blipFill>
        <p:spPr>
          <a:xfrm>
            <a:off x="705983" y="1613016"/>
            <a:ext cx="3815061" cy="2358961"/>
          </a:xfrm>
          <a:prstGeom prst="rect">
            <a:avLst/>
          </a:prstGeom>
          <a:noFill/>
          <a:ln>
            <a:noFill/>
          </a:ln>
        </p:spPr>
      </p:pic>
      <p:pic>
        <p:nvPicPr>
          <p:cNvPr id="286" name="Google Shape;286;p24" title="Points scored"/>
          <p:cNvPicPr preferRelativeResize="0"/>
          <p:nvPr/>
        </p:nvPicPr>
        <p:blipFill>
          <a:blip r:embed="rId3">
            <a:alphaModFix/>
          </a:blip>
          <a:stretch>
            <a:fillRect/>
          </a:stretch>
        </p:blipFill>
        <p:spPr>
          <a:xfrm>
            <a:off x="4717574" y="1613006"/>
            <a:ext cx="3815061" cy="2358976"/>
          </a:xfrm>
          <a:prstGeom prst="rect">
            <a:avLst/>
          </a:prstGeom>
          <a:noFill/>
          <a:ln>
            <a:noFill/>
          </a:ln>
        </p:spPr>
      </p:pic>
      <p:sp>
        <p:nvSpPr>
          <p:cNvPr id="287" name="Google Shape;287;p24"/>
          <p:cNvSpPr txBox="1"/>
          <p:nvPr/>
        </p:nvSpPr>
        <p:spPr>
          <a:xfrm>
            <a:off x="449419" y="527550"/>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2"/>
              </a:buClr>
              <a:buSzPts val="1400"/>
              <a:buNone/>
            </a:pPr>
            <a:r>
              <a:rPr lang="en" sz="1400" b="1">
                <a:solidFill>
                  <a:schemeClr val="accent2"/>
                </a:solidFill>
              </a:rPr>
              <a:t>Sử dụng palette màu để tô chart</a:t>
            </a:r>
            <a:endParaRPr sz="1400" b="1">
              <a:solidFill>
                <a:schemeClr val="accent2"/>
              </a:solidFill>
            </a:endParaRPr>
          </a:p>
        </p:txBody>
      </p:sp>
      <p:sp>
        <p:nvSpPr>
          <p:cNvPr id="288" name="Google Shape;288;p24"/>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aphicFrame>
        <p:nvGraphicFramePr>
          <p:cNvPr id="289" name="Google Shape;289;p24"/>
          <p:cNvGraphicFramePr/>
          <p:nvPr/>
        </p:nvGraphicFramePr>
        <p:xfrm>
          <a:off x="535596" y="1031147"/>
          <a:ext cx="3000000" cy="3000000"/>
        </p:xfrm>
        <a:graphic>
          <a:graphicData uri="http://schemas.openxmlformats.org/drawingml/2006/table">
            <a:tbl>
              <a:tblPr>
                <a:noFill/>
                <a:tableStyleId>{ADCA07C1-C462-4ACF-B2AF-72538D06DCD2}</a:tableStyleId>
              </a:tblPr>
              <a:tblGrid>
                <a:gridCol w="569475">
                  <a:extLst>
                    <a:ext uri="{9D8B030D-6E8A-4147-A177-3AD203B41FA5}">
                      <a16:colId xmlns:a16="http://schemas.microsoft.com/office/drawing/2014/main" val="20000"/>
                    </a:ext>
                  </a:extLst>
                </a:gridCol>
                <a:gridCol w="569475">
                  <a:extLst>
                    <a:ext uri="{9D8B030D-6E8A-4147-A177-3AD203B41FA5}">
                      <a16:colId xmlns:a16="http://schemas.microsoft.com/office/drawing/2014/main" val="20001"/>
                    </a:ext>
                  </a:extLst>
                </a:gridCol>
                <a:gridCol w="569475">
                  <a:extLst>
                    <a:ext uri="{9D8B030D-6E8A-4147-A177-3AD203B41FA5}">
                      <a16:colId xmlns:a16="http://schemas.microsoft.com/office/drawing/2014/main" val="20002"/>
                    </a:ext>
                  </a:extLst>
                </a:gridCol>
                <a:gridCol w="569475">
                  <a:extLst>
                    <a:ext uri="{9D8B030D-6E8A-4147-A177-3AD203B41FA5}">
                      <a16:colId xmlns:a16="http://schemas.microsoft.com/office/drawing/2014/main" val="20003"/>
                    </a:ext>
                  </a:extLst>
                </a:gridCol>
                <a:gridCol w="569475">
                  <a:extLst>
                    <a:ext uri="{9D8B030D-6E8A-4147-A177-3AD203B41FA5}">
                      <a16:colId xmlns:a16="http://schemas.microsoft.com/office/drawing/2014/main" val="20004"/>
                    </a:ext>
                  </a:extLst>
                </a:gridCol>
                <a:gridCol w="569475">
                  <a:extLst>
                    <a:ext uri="{9D8B030D-6E8A-4147-A177-3AD203B41FA5}">
                      <a16:colId xmlns:a16="http://schemas.microsoft.com/office/drawing/2014/main" val="20005"/>
                    </a:ext>
                  </a:extLst>
                </a:gridCol>
                <a:gridCol w="569475">
                  <a:extLst>
                    <a:ext uri="{9D8B030D-6E8A-4147-A177-3AD203B41FA5}">
                      <a16:colId xmlns:a16="http://schemas.microsoft.com/office/drawing/2014/main" val="20006"/>
                    </a:ext>
                  </a:extLst>
                </a:gridCol>
              </a:tblGrid>
              <a:tr h="158400">
                <a:tc>
                  <a:txBody>
                    <a:bodyPr/>
                    <a:lstStyle/>
                    <a:p>
                      <a:pPr marL="0" lvl="0" indent="0" algn="ctr" rtl="0">
                        <a:lnSpc>
                          <a:spcPct val="115000"/>
                        </a:lnSpc>
                        <a:spcBef>
                          <a:spcPts val="0"/>
                        </a:spcBef>
                        <a:spcAft>
                          <a:spcPts val="0"/>
                        </a:spcAft>
                        <a:buNone/>
                      </a:pPr>
                      <a:r>
                        <a:rPr lang="en" sz="900"/>
                        <a:t>#3a5ea8</a:t>
                      </a:r>
                      <a:endParaRPr sz="900"/>
                    </a:p>
                  </a:txBody>
                  <a:tcPr marL="21425" marR="21425" marT="14300" marB="14300" anchor="ctr">
                    <a:lnL w="9475" cap="flat" cmpd="sng">
                      <a:solidFill>
                        <a:srgbClr val="9E9E9E">
                          <a:alpha val="0"/>
                        </a:srgbClr>
                      </a:solidFill>
                      <a:prstDash val="solid"/>
                      <a:round/>
                      <a:headEnd type="none" w="sm" len="sm"/>
                      <a:tailEnd type="none" w="sm" len="sm"/>
                    </a:lnL>
                    <a:lnR w="9475" cap="flat" cmpd="sng">
                      <a:solidFill>
                        <a:schemeClr val="accent3">
                          <a:alpha val="0"/>
                        </a:schemeClr>
                      </a:solidFill>
                      <a:prstDash val="solid"/>
                      <a:round/>
                      <a:headEnd type="none" w="sm" len="sm"/>
                      <a:tailEnd type="none" w="sm" len="sm"/>
                    </a:lnR>
                    <a:lnT w="9475" cap="flat" cmpd="sng">
                      <a:solidFill>
                        <a:srgbClr val="9E9E9E">
                          <a:alpha val="0"/>
                        </a:srgbClr>
                      </a:solidFill>
                      <a:prstDash val="solid"/>
                      <a:round/>
                      <a:headEnd type="none" w="sm" len="sm"/>
                      <a:tailEnd type="none" w="sm" len="sm"/>
                    </a:lnT>
                    <a:lnB w="947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900"/>
                        <a:t>#000078</a:t>
                      </a:r>
                      <a:endParaRPr sz="900"/>
                    </a:p>
                  </a:txBody>
                  <a:tcPr marL="21425" marR="21425" marT="14300" marB="14300" anchor="ctr">
                    <a:lnL w="9475" cap="flat" cmpd="sng">
                      <a:solidFill>
                        <a:schemeClr val="accent3">
                          <a:alpha val="0"/>
                        </a:schemeClr>
                      </a:solidFill>
                      <a:prstDash val="solid"/>
                      <a:round/>
                      <a:headEnd type="none" w="sm" len="sm"/>
                      <a:tailEnd type="none" w="sm" len="sm"/>
                    </a:lnL>
                    <a:lnR w="9475" cap="flat" cmpd="sng">
                      <a:solidFill>
                        <a:schemeClr val="accent3">
                          <a:alpha val="0"/>
                        </a:schemeClr>
                      </a:solidFill>
                      <a:prstDash val="solid"/>
                      <a:round/>
                      <a:headEnd type="none" w="sm" len="sm"/>
                      <a:tailEnd type="none" w="sm" len="sm"/>
                    </a:lnR>
                    <a:lnT w="9475" cap="flat" cmpd="sng">
                      <a:solidFill>
                        <a:srgbClr val="9E9E9E">
                          <a:alpha val="0"/>
                        </a:srgbClr>
                      </a:solidFill>
                      <a:prstDash val="solid"/>
                      <a:round/>
                      <a:headEnd type="none" w="sm" len="sm"/>
                      <a:tailEnd type="none" w="sm" len="sm"/>
                    </a:lnT>
                    <a:lnB w="947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a:t>#b0006e</a:t>
                      </a:r>
                      <a:endParaRPr sz="900"/>
                    </a:p>
                  </a:txBody>
                  <a:tcPr marL="21425" marR="21425" marT="14300" marB="14300" anchor="ctr">
                    <a:lnL w="9475" cap="flat" cmpd="sng">
                      <a:solidFill>
                        <a:schemeClr val="accent3">
                          <a:alpha val="0"/>
                        </a:schemeClr>
                      </a:solidFill>
                      <a:prstDash val="solid"/>
                      <a:round/>
                      <a:headEnd type="none" w="sm" len="sm"/>
                      <a:tailEnd type="none" w="sm" len="sm"/>
                    </a:lnL>
                    <a:lnR w="9475" cap="flat" cmpd="sng">
                      <a:solidFill>
                        <a:schemeClr val="accent3">
                          <a:alpha val="0"/>
                        </a:schemeClr>
                      </a:solidFill>
                      <a:prstDash val="solid"/>
                      <a:round/>
                      <a:headEnd type="none" w="sm" len="sm"/>
                      <a:tailEnd type="none" w="sm" len="sm"/>
                    </a:lnR>
                    <a:lnT w="9475" cap="flat" cmpd="sng">
                      <a:solidFill>
                        <a:schemeClr val="accent3">
                          <a:alpha val="0"/>
                        </a:schemeClr>
                      </a:solidFill>
                      <a:prstDash val="solid"/>
                      <a:round/>
                      <a:headEnd type="none" w="sm" len="sm"/>
                      <a:tailEnd type="none" w="sm" len="sm"/>
                    </a:lnT>
                    <a:lnB w="9475" cap="flat" cmpd="sng">
                      <a:solidFill>
                        <a:schemeClr val="accent3">
                          <a:alpha val="0"/>
                        </a:schemeClr>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 sz="900"/>
                        <a:t>#f172a1</a:t>
                      </a:r>
                      <a:endParaRPr sz="900"/>
                    </a:p>
                  </a:txBody>
                  <a:tcPr marL="21425" marR="21425" marT="14300" marB="14300" anchor="ctr">
                    <a:lnL w="9475" cap="flat" cmpd="sng">
                      <a:solidFill>
                        <a:schemeClr val="accent3">
                          <a:alpha val="0"/>
                        </a:schemeClr>
                      </a:solidFill>
                      <a:prstDash val="solid"/>
                      <a:round/>
                      <a:headEnd type="none" w="sm" len="sm"/>
                      <a:tailEnd type="none" w="sm" len="sm"/>
                    </a:lnL>
                    <a:lnR w="9475" cap="flat" cmpd="sng">
                      <a:solidFill>
                        <a:schemeClr val="accent5">
                          <a:alpha val="0"/>
                        </a:schemeClr>
                      </a:solidFill>
                      <a:prstDash val="solid"/>
                      <a:round/>
                      <a:headEnd type="none" w="sm" len="sm"/>
                      <a:tailEnd type="none" w="sm" len="sm"/>
                    </a:lnR>
                    <a:lnT w="9475" cap="flat" cmpd="sng">
                      <a:solidFill>
                        <a:srgbClr val="9E9E9E">
                          <a:alpha val="0"/>
                        </a:srgbClr>
                      </a:solidFill>
                      <a:prstDash val="solid"/>
                      <a:round/>
                      <a:headEnd type="none" w="sm" len="sm"/>
                      <a:tailEnd type="none" w="sm" len="sm"/>
                    </a:lnT>
                    <a:lnB w="947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lnSpc>
                          <a:spcPct val="115000"/>
                        </a:lnSpc>
                        <a:spcBef>
                          <a:spcPts val="0"/>
                        </a:spcBef>
                        <a:spcAft>
                          <a:spcPts val="0"/>
                        </a:spcAft>
                        <a:buNone/>
                      </a:pPr>
                      <a:r>
                        <a:rPr lang="en" sz="900"/>
                        <a:t>#f7bb42</a:t>
                      </a:r>
                      <a:endParaRPr sz="900"/>
                    </a:p>
                  </a:txBody>
                  <a:tcPr marL="21425" marR="21425" marT="14300" marB="14300" anchor="ctr">
                    <a:lnL w="9475" cap="flat" cmpd="sng">
                      <a:solidFill>
                        <a:schemeClr val="accent5">
                          <a:alpha val="0"/>
                        </a:schemeClr>
                      </a:solidFill>
                      <a:prstDash val="solid"/>
                      <a:round/>
                      <a:headEnd type="none" w="sm" len="sm"/>
                      <a:tailEnd type="none" w="sm" len="sm"/>
                    </a:lnL>
                    <a:lnR w="9475" cap="flat" cmpd="sng">
                      <a:solidFill>
                        <a:schemeClr val="accent5">
                          <a:alpha val="0"/>
                        </a:schemeClr>
                      </a:solidFill>
                      <a:prstDash val="solid"/>
                      <a:round/>
                      <a:headEnd type="none" w="sm" len="sm"/>
                      <a:tailEnd type="none" w="sm" len="sm"/>
                    </a:lnR>
                    <a:lnT w="9475" cap="flat" cmpd="sng">
                      <a:solidFill>
                        <a:schemeClr val="accent5">
                          <a:alpha val="0"/>
                        </a:schemeClr>
                      </a:solidFill>
                      <a:prstDash val="solid"/>
                      <a:round/>
                      <a:headEnd type="none" w="sm" len="sm"/>
                      <a:tailEnd type="none" w="sm" len="sm"/>
                    </a:lnT>
                    <a:lnB w="9475" cap="flat" cmpd="sng">
                      <a:solidFill>
                        <a:schemeClr val="accent5">
                          <a:alpha val="0"/>
                        </a:schemeClr>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 sz="900"/>
                        <a:t>#ad8127</a:t>
                      </a:r>
                      <a:endParaRPr sz="900"/>
                    </a:p>
                  </a:txBody>
                  <a:tcPr marL="21425" marR="21425" marT="14300" marB="14300" anchor="ctr">
                    <a:lnL w="9475" cap="flat" cmpd="sng">
                      <a:solidFill>
                        <a:schemeClr val="accent5">
                          <a:alpha val="0"/>
                        </a:schemeClr>
                      </a:solidFill>
                      <a:prstDash val="solid"/>
                      <a:round/>
                      <a:headEnd type="none" w="sm" len="sm"/>
                      <a:tailEnd type="none" w="sm" len="sm"/>
                    </a:lnL>
                    <a:lnR w="9475" cap="flat" cmpd="sng">
                      <a:solidFill>
                        <a:schemeClr val="accent5">
                          <a:alpha val="0"/>
                        </a:schemeClr>
                      </a:solidFill>
                      <a:prstDash val="solid"/>
                      <a:round/>
                      <a:headEnd type="none" w="sm" len="sm"/>
                      <a:tailEnd type="none" w="sm" len="sm"/>
                    </a:lnR>
                    <a:lnT w="9475" cap="flat" cmpd="sng">
                      <a:solidFill>
                        <a:srgbClr val="9E9E9E">
                          <a:alpha val="0"/>
                        </a:srgbClr>
                      </a:solidFill>
                      <a:prstDash val="solid"/>
                      <a:round/>
                      <a:headEnd type="none" w="sm" len="sm"/>
                      <a:tailEnd type="none" w="sm" len="sm"/>
                    </a:lnT>
                    <a:lnB w="947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lnSpc>
                          <a:spcPct val="115000"/>
                        </a:lnSpc>
                        <a:spcBef>
                          <a:spcPts val="0"/>
                        </a:spcBef>
                        <a:spcAft>
                          <a:spcPts val="0"/>
                        </a:spcAft>
                        <a:buNone/>
                      </a:pPr>
                      <a:r>
                        <a:rPr lang="en" sz="900"/>
                        <a:t>#08521c</a:t>
                      </a:r>
                      <a:endParaRPr sz="900"/>
                    </a:p>
                  </a:txBody>
                  <a:tcPr marL="21425" marR="21425" marT="14300" marB="14300" anchor="ctr">
                    <a:lnL w="9475" cap="flat" cmpd="sng">
                      <a:solidFill>
                        <a:schemeClr val="accent5">
                          <a:alpha val="0"/>
                        </a:schemeClr>
                      </a:solidFill>
                      <a:prstDash val="solid"/>
                      <a:round/>
                      <a:headEnd type="none" w="sm" len="sm"/>
                      <a:tailEnd type="none" w="sm" len="sm"/>
                    </a:lnL>
                    <a:lnR w="9475" cap="flat" cmpd="sng">
                      <a:solidFill>
                        <a:srgbClr val="9E9E9E">
                          <a:alpha val="0"/>
                        </a:srgbClr>
                      </a:solidFill>
                      <a:prstDash val="solid"/>
                      <a:round/>
                      <a:headEnd type="none" w="sm" len="sm"/>
                      <a:tailEnd type="none" w="sm" len="sm"/>
                    </a:lnR>
                    <a:lnT w="9475" cap="flat" cmpd="sng">
                      <a:solidFill>
                        <a:srgbClr val="9E9E9E">
                          <a:alpha val="0"/>
                        </a:srgbClr>
                      </a:solidFill>
                      <a:prstDash val="solid"/>
                      <a:round/>
                      <a:headEnd type="none" w="sm" len="sm"/>
                      <a:tailEnd type="none" w="sm" len="sm"/>
                    </a:lnT>
                    <a:lnB w="9475" cap="flat" cmpd="sng">
                      <a:solidFill>
                        <a:srgbClr val="9E9E9E">
                          <a:alpha val="0"/>
                        </a:srgbClr>
                      </a:solidFill>
                      <a:prstDash val="solid"/>
                      <a:round/>
                      <a:headEnd type="none" w="sm" len="sm"/>
                      <a:tailEnd type="none" w="sm" len="sm"/>
                    </a:lnB>
                    <a:solidFill>
                      <a:srgbClr val="08521C"/>
                    </a:solidFill>
                  </a:tcPr>
                </a:tc>
                <a:extLst>
                  <a:ext uri="{0D108BD9-81ED-4DB2-BD59-A6C34878D82A}">
                    <a16:rowId xmlns:a16="http://schemas.microsoft.com/office/drawing/2014/main" val="10000"/>
                  </a:ext>
                </a:extLst>
              </a:tr>
            </a:tbl>
          </a:graphicData>
        </a:graphic>
      </p:graphicFrame>
      <p:sp>
        <p:nvSpPr>
          <p:cNvPr id="290" name="Google Shape;290;p24"/>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 name="Google Shape;291;p24"/>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 name="Google Shape;292;p24"/>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lor">
  <p:cSld name="TITLE_ONLY_1">
    <p:spTree>
      <p:nvGrpSpPr>
        <p:cNvPr id="1" name="Shape 293"/>
        <p:cNvGrpSpPr/>
        <p:nvPr/>
      </p:nvGrpSpPr>
      <p:grpSpPr>
        <a:xfrm>
          <a:off x="0" y="0"/>
          <a:ext cx="0" cy="0"/>
          <a:chOff x="0" y="0"/>
          <a:chExt cx="0" cy="0"/>
        </a:xfrm>
      </p:grpSpPr>
      <p:sp>
        <p:nvSpPr>
          <p:cNvPr id="294" name="Google Shape;294;p25"/>
          <p:cNvSpPr txBox="1"/>
          <p:nvPr/>
        </p:nvSpPr>
        <p:spPr>
          <a:xfrm>
            <a:off x="454764" y="59400"/>
            <a:ext cx="4479900" cy="5361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Color</a:t>
            </a:r>
            <a:endParaRPr sz="2300">
              <a:solidFill>
                <a:schemeClr val="accent3"/>
              </a:solidFill>
            </a:endParaRPr>
          </a:p>
        </p:txBody>
      </p:sp>
      <p:sp>
        <p:nvSpPr>
          <p:cNvPr id="295" name="Google Shape;295;p25"/>
          <p:cNvSpPr txBox="1"/>
          <p:nvPr/>
        </p:nvSpPr>
        <p:spPr>
          <a:xfrm>
            <a:off x="449419" y="527550"/>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2"/>
              </a:buClr>
              <a:buSzPts val="1400"/>
              <a:buNone/>
            </a:pPr>
            <a:r>
              <a:rPr lang="en" sz="1400" b="1">
                <a:solidFill>
                  <a:schemeClr val="accent2"/>
                </a:solidFill>
              </a:rPr>
              <a:t>Bộ màu chuẩn sử dụng cho các shape và chart </a:t>
            </a:r>
            <a:endParaRPr sz="1400" b="1">
              <a:solidFill>
                <a:schemeClr val="accent2"/>
              </a:solidFill>
            </a:endParaRPr>
          </a:p>
        </p:txBody>
      </p:sp>
      <p:sp>
        <p:nvSpPr>
          <p:cNvPr id="296" name="Google Shape;296;p25"/>
          <p:cNvSpPr txBox="1"/>
          <p:nvPr/>
        </p:nvSpPr>
        <p:spPr>
          <a:xfrm>
            <a:off x="454764" y="1003819"/>
            <a:ext cx="8343300" cy="14766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Hướng dẫn sử dụng:</a:t>
            </a:r>
            <a:endParaRPr sz="1100"/>
          </a:p>
          <a:p>
            <a:pPr marL="342900" lvl="0" indent="-234950" algn="l" rtl="0">
              <a:lnSpc>
                <a:spcPct val="115000"/>
              </a:lnSpc>
              <a:spcBef>
                <a:spcPts val="0"/>
              </a:spcBef>
              <a:spcAft>
                <a:spcPts val="0"/>
              </a:spcAft>
              <a:buSzPts val="1100"/>
              <a:buAutoNum type="arabicPeriod"/>
            </a:pPr>
            <a:r>
              <a:rPr lang="en" sz="1100" b="1"/>
              <a:t>Main color: </a:t>
            </a:r>
            <a:r>
              <a:rPr lang="en" sz="1100"/>
              <a:t>  </a:t>
            </a:r>
            <a:r>
              <a:rPr lang="en" sz="1100">
                <a:solidFill>
                  <a:schemeClr val="accent3"/>
                </a:solidFill>
              </a:rPr>
              <a:t>Pink (Code: #b0006e)</a:t>
            </a:r>
            <a:endParaRPr sz="1100">
              <a:solidFill>
                <a:schemeClr val="accent3"/>
              </a:solidFill>
            </a:endParaRPr>
          </a:p>
          <a:p>
            <a:pPr marL="342900" lvl="0" indent="0" algn="l" rtl="0">
              <a:lnSpc>
                <a:spcPct val="115000"/>
              </a:lnSpc>
              <a:spcBef>
                <a:spcPts val="0"/>
              </a:spcBef>
              <a:spcAft>
                <a:spcPts val="0"/>
              </a:spcAft>
              <a:buNone/>
            </a:pPr>
            <a:r>
              <a:rPr lang="en" sz="1100"/>
              <a:t>Sử dụng cho Title, tên Chart, Bảng, Diagram box line, chú thích, nội dung muốn nhấn mạnh...</a:t>
            </a:r>
            <a:endParaRPr sz="1100"/>
          </a:p>
          <a:p>
            <a:pPr marL="342900" lvl="0" indent="-234950" algn="l" rtl="0">
              <a:lnSpc>
                <a:spcPct val="115000"/>
              </a:lnSpc>
              <a:spcBef>
                <a:spcPts val="0"/>
              </a:spcBef>
              <a:spcAft>
                <a:spcPts val="0"/>
              </a:spcAft>
              <a:buSzPts val="1100"/>
              <a:buAutoNum type="arabicPeriod"/>
            </a:pPr>
            <a:r>
              <a:rPr lang="en" sz="1100" b="1"/>
              <a:t>To compare: </a:t>
            </a:r>
            <a:r>
              <a:rPr lang="en" sz="1100"/>
              <a:t> Black (Code: #000000) &amp; </a:t>
            </a:r>
            <a:r>
              <a:rPr lang="en" sz="1100">
                <a:solidFill>
                  <a:srgbClr val="434343"/>
                </a:solidFill>
              </a:rPr>
              <a:t>Grey (Code: #434343)</a:t>
            </a:r>
            <a:endParaRPr sz="1100">
              <a:solidFill>
                <a:srgbClr val="434343"/>
              </a:solidFill>
            </a:endParaRPr>
          </a:p>
          <a:p>
            <a:pPr marL="342900" lvl="0" indent="0" algn="l" rtl="0">
              <a:lnSpc>
                <a:spcPct val="115000"/>
              </a:lnSpc>
              <a:spcBef>
                <a:spcPts val="0"/>
              </a:spcBef>
              <a:spcAft>
                <a:spcPts val="0"/>
              </a:spcAft>
              <a:buNone/>
            </a:pPr>
            <a:r>
              <a:rPr lang="en" sz="1100"/>
              <a:t>Sử dụng cho Comment, Content</a:t>
            </a:r>
            <a:endParaRPr sz="1100"/>
          </a:p>
          <a:p>
            <a:pPr marL="342900" lvl="0" indent="0" algn="l" rtl="0">
              <a:lnSpc>
                <a:spcPct val="115000"/>
              </a:lnSpc>
              <a:spcBef>
                <a:spcPts val="0"/>
              </a:spcBef>
              <a:spcAft>
                <a:spcPts val="0"/>
              </a:spcAft>
              <a:buNone/>
            </a:pPr>
            <a:r>
              <a:rPr lang="en" sz="1100"/>
              <a:t>Can be used to compare with Pink</a:t>
            </a:r>
            <a:endParaRPr sz="1100"/>
          </a:p>
          <a:p>
            <a:pPr marL="342900" lvl="0" indent="-234950" algn="l" rtl="0">
              <a:lnSpc>
                <a:spcPct val="115000"/>
              </a:lnSpc>
              <a:spcBef>
                <a:spcPts val="0"/>
              </a:spcBef>
              <a:spcAft>
                <a:spcPts val="0"/>
              </a:spcAft>
              <a:buSzPts val="1100"/>
              <a:buAutoNum type="arabicPeriod"/>
            </a:pPr>
            <a:r>
              <a:rPr lang="en" sz="1100" b="1"/>
              <a:t>Palette:</a:t>
            </a:r>
            <a:r>
              <a:rPr lang="en" sz="1100"/>
              <a:t> </a:t>
            </a:r>
            <a:endParaRPr sz="1100"/>
          </a:p>
          <a:p>
            <a:pPr marL="342900" lvl="0" indent="0" algn="l" rtl="0">
              <a:lnSpc>
                <a:spcPct val="115000"/>
              </a:lnSpc>
              <a:spcBef>
                <a:spcPts val="0"/>
              </a:spcBef>
              <a:spcAft>
                <a:spcPts val="0"/>
              </a:spcAft>
              <a:buNone/>
            </a:pPr>
            <a:r>
              <a:rPr lang="en" sz="1100"/>
              <a:t>Sử dụng cho Chart column, Cells in table, Diagram shape ...</a:t>
            </a:r>
            <a:endParaRPr sz="1100"/>
          </a:p>
        </p:txBody>
      </p:sp>
      <p:sp>
        <p:nvSpPr>
          <p:cNvPr id="297" name="Google Shape;297;p25"/>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aphicFrame>
        <p:nvGraphicFramePr>
          <p:cNvPr id="298" name="Google Shape;298;p25"/>
          <p:cNvGraphicFramePr/>
          <p:nvPr/>
        </p:nvGraphicFramePr>
        <p:xfrm>
          <a:off x="778442" y="2598394"/>
          <a:ext cx="3000000" cy="3000000"/>
        </p:xfrm>
        <a:graphic>
          <a:graphicData uri="http://schemas.openxmlformats.org/drawingml/2006/table">
            <a:tbl>
              <a:tblPr>
                <a:noFill/>
                <a:tableStyleId>{ADCA07C1-C462-4ACF-B2AF-72538D06DCD2}</a:tableStyleId>
              </a:tblPr>
              <a:tblGrid>
                <a:gridCol w="1005200">
                  <a:extLst>
                    <a:ext uri="{9D8B030D-6E8A-4147-A177-3AD203B41FA5}">
                      <a16:colId xmlns:a16="http://schemas.microsoft.com/office/drawing/2014/main" val="20000"/>
                    </a:ext>
                  </a:extLst>
                </a:gridCol>
                <a:gridCol w="1054450">
                  <a:extLst>
                    <a:ext uri="{9D8B030D-6E8A-4147-A177-3AD203B41FA5}">
                      <a16:colId xmlns:a16="http://schemas.microsoft.com/office/drawing/2014/main" val="20001"/>
                    </a:ext>
                  </a:extLst>
                </a:gridCol>
                <a:gridCol w="1121575">
                  <a:extLst>
                    <a:ext uri="{9D8B030D-6E8A-4147-A177-3AD203B41FA5}">
                      <a16:colId xmlns:a16="http://schemas.microsoft.com/office/drawing/2014/main" val="20002"/>
                    </a:ext>
                  </a:extLst>
                </a:gridCol>
                <a:gridCol w="1121575">
                  <a:extLst>
                    <a:ext uri="{9D8B030D-6E8A-4147-A177-3AD203B41FA5}">
                      <a16:colId xmlns:a16="http://schemas.microsoft.com/office/drawing/2014/main" val="20003"/>
                    </a:ext>
                  </a:extLst>
                </a:gridCol>
                <a:gridCol w="1121575">
                  <a:extLst>
                    <a:ext uri="{9D8B030D-6E8A-4147-A177-3AD203B41FA5}">
                      <a16:colId xmlns:a16="http://schemas.microsoft.com/office/drawing/2014/main" val="20004"/>
                    </a:ext>
                  </a:extLst>
                </a:gridCol>
                <a:gridCol w="1121575">
                  <a:extLst>
                    <a:ext uri="{9D8B030D-6E8A-4147-A177-3AD203B41FA5}">
                      <a16:colId xmlns:a16="http://schemas.microsoft.com/office/drawing/2014/main" val="20005"/>
                    </a:ext>
                  </a:extLst>
                </a:gridCol>
                <a:gridCol w="1041200">
                  <a:extLst>
                    <a:ext uri="{9D8B030D-6E8A-4147-A177-3AD203B41FA5}">
                      <a16:colId xmlns:a16="http://schemas.microsoft.com/office/drawing/2014/main" val="20006"/>
                    </a:ext>
                  </a:extLst>
                </a:gridCol>
              </a:tblGrid>
              <a:tr h="297150">
                <a:tc>
                  <a:txBody>
                    <a:bodyPr/>
                    <a:lstStyle/>
                    <a:p>
                      <a:pPr marL="0" lvl="0" indent="0" algn="ctr" rtl="0">
                        <a:spcBef>
                          <a:spcPts val="0"/>
                        </a:spcBef>
                        <a:spcAft>
                          <a:spcPts val="0"/>
                        </a:spcAft>
                        <a:buNone/>
                      </a:pPr>
                      <a:r>
                        <a:rPr lang="en" sz="700" b="1">
                          <a:highlight>
                            <a:srgbClr val="FFFFFF"/>
                          </a:highlight>
                        </a:rPr>
                        <a:t>#3a5ea8 (rgb(58,94,168))</a:t>
                      </a:r>
                      <a:endParaRPr sz="1100">
                        <a:highlight>
                          <a:srgbClr val="FFFFFF"/>
                        </a:highlight>
                      </a:endParaRPr>
                    </a:p>
                  </a:txBody>
                  <a:tcPr marL="68575" marR="68575" marT="68575" marB="6857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solidFill>
                      <a:srgbClr val="3A5EA8"/>
                    </a:solidFill>
                  </a:tcPr>
                </a:tc>
                <a:tc>
                  <a:txBody>
                    <a:bodyPr/>
                    <a:lstStyle/>
                    <a:p>
                      <a:pPr marL="0" lvl="0" indent="0" algn="ctr" rtl="0">
                        <a:spcBef>
                          <a:spcPts val="0"/>
                        </a:spcBef>
                        <a:spcAft>
                          <a:spcPts val="0"/>
                        </a:spcAft>
                        <a:buNone/>
                      </a:pPr>
                      <a:r>
                        <a:rPr lang="en" sz="700" b="1">
                          <a:highlight>
                            <a:srgbClr val="FFFFFF"/>
                          </a:highlight>
                        </a:rPr>
                        <a:t>#000078 </a:t>
                      </a:r>
                      <a:endParaRPr sz="700" b="1">
                        <a:highlight>
                          <a:srgbClr val="FFFFFF"/>
                        </a:highlight>
                      </a:endParaRPr>
                    </a:p>
                    <a:p>
                      <a:pPr marL="0" lvl="0" indent="0" algn="ctr" rtl="0">
                        <a:spcBef>
                          <a:spcPts val="0"/>
                        </a:spcBef>
                        <a:spcAft>
                          <a:spcPts val="0"/>
                        </a:spcAft>
                        <a:buNone/>
                      </a:pPr>
                      <a:r>
                        <a:rPr lang="en" sz="700" b="1">
                          <a:highlight>
                            <a:srgbClr val="FFFFFF"/>
                          </a:highlight>
                        </a:rPr>
                        <a:t>(rgb(0,0,120))</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rgbClr val="000078"/>
                    </a:solidFill>
                  </a:tcPr>
                </a:tc>
                <a:tc>
                  <a:txBody>
                    <a:bodyPr/>
                    <a:lstStyle/>
                    <a:p>
                      <a:pPr marL="0" lvl="0" indent="0" algn="ctr" rtl="0">
                        <a:spcBef>
                          <a:spcPts val="0"/>
                        </a:spcBef>
                        <a:spcAft>
                          <a:spcPts val="0"/>
                        </a:spcAft>
                        <a:buNone/>
                      </a:pPr>
                      <a:r>
                        <a:rPr lang="en" sz="700" b="1">
                          <a:highlight>
                            <a:srgbClr val="FFFFFF"/>
                          </a:highlight>
                        </a:rPr>
                        <a:t>#b0006e (rgb(176,0,110))</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rgbClr val="B0006E"/>
                    </a:solidFill>
                  </a:tcPr>
                </a:tc>
                <a:tc>
                  <a:txBody>
                    <a:bodyPr/>
                    <a:lstStyle/>
                    <a:p>
                      <a:pPr marL="0" lvl="0" indent="0" algn="ctr" rtl="0">
                        <a:spcBef>
                          <a:spcPts val="0"/>
                        </a:spcBef>
                        <a:spcAft>
                          <a:spcPts val="0"/>
                        </a:spcAft>
                        <a:buNone/>
                      </a:pPr>
                      <a:r>
                        <a:rPr lang="en" sz="700" b="1">
                          <a:highlight>
                            <a:srgbClr val="FFFFFF"/>
                          </a:highlight>
                        </a:rPr>
                        <a:t>#f172a1 (rgb(241,114,161))</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700" b="1">
                          <a:highlight>
                            <a:srgbClr val="FFFFFF"/>
                          </a:highlight>
                        </a:rPr>
                        <a:t>#f7bb42 (rgb(247,187,66))</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rgbClr val="F7BB42"/>
                    </a:solidFill>
                  </a:tcPr>
                </a:tc>
                <a:tc>
                  <a:txBody>
                    <a:bodyPr/>
                    <a:lstStyle/>
                    <a:p>
                      <a:pPr marL="0" lvl="0" indent="0" algn="ctr" rtl="0">
                        <a:spcBef>
                          <a:spcPts val="0"/>
                        </a:spcBef>
                        <a:spcAft>
                          <a:spcPts val="0"/>
                        </a:spcAft>
                        <a:buNone/>
                      </a:pPr>
                      <a:r>
                        <a:rPr lang="en" sz="700" b="1">
                          <a:highlight>
                            <a:srgbClr val="FFFFFF"/>
                          </a:highlight>
                        </a:rPr>
                        <a:t>#ad8127 (rgb(173,129,39))</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rgbClr val="AD8127"/>
                    </a:solidFill>
                  </a:tcPr>
                </a:tc>
                <a:tc>
                  <a:txBody>
                    <a:bodyPr/>
                    <a:lstStyle/>
                    <a:p>
                      <a:pPr marL="0" lvl="0" indent="0" algn="ctr" rtl="0">
                        <a:spcBef>
                          <a:spcPts val="0"/>
                        </a:spcBef>
                        <a:spcAft>
                          <a:spcPts val="0"/>
                        </a:spcAft>
                        <a:buNone/>
                      </a:pPr>
                      <a:r>
                        <a:rPr lang="en" sz="700" b="1">
                          <a:highlight>
                            <a:srgbClr val="FFFFFF"/>
                          </a:highlight>
                        </a:rPr>
                        <a:t>#08521c</a:t>
                      </a:r>
                      <a:endParaRPr sz="700" b="1">
                        <a:highlight>
                          <a:srgbClr val="FFFFFF"/>
                        </a:highlight>
                      </a:endParaRPr>
                    </a:p>
                    <a:p>
                      <a:pPr marL="0" lvl="0" indent="0" algn="ctr" rtl="0">
                        <a:spcBef>
                          <a:spcPts val="0"/>
                        </a:spcBef>
                        <a:spcAft>
                          <a:spcPts val="0"/>
                        </a:spcAft>
                        <a:buNone/>
                      </a:pPr>
                      <a:r>
                        <a:rPr lang="en" sz="700" b="1">
                          <a:highlight>
                            <a:srgbClr val="FFFFFF"/>
                          </a:highlight>
                        </a:rPr>
                        <a:t>(rgb(8,82,28))</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rgbClr val="08521C"/>
                    </a:solidFill>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ctr" rtl="0">
                        <a:spcBef>
                          <a:spcPts val="0"/>
                        </a:spcBef>
                        <a:spcAft>
                          <a:spcPts val="0"/>
                        </a:spcAft>
                        <a:buNone/>
                      </a:pPr>
                      <a:r>
                        <a:rPr lang="en" sz="700" b="1">
                          <a:highlight>
                            <a:srgbClr val="FFFFFF"/>
                          </a:highlight>
                        </a:rPr>
                        <a:t>#d5def0</a:t>
                      </a:r>
                      <a:endParaRPr sz="700" b="1">
                        <a:highlight>
                          <a:srgbClr val="FFFFFF"/>
                        </a:highlight>
                      </a:endParaRPr>
                    </a:p>
                    <a:p>
                      <a:pPr marL="0" lvl="0" indent="0" algn="ctr" rtl="0">
                        <a:spcBef>
                          <a:spcPts val="0"/>
                        </a:spcBef>
                        <a:spcAft>
                          <a:spcPts val="0"/>
                        </a:spcAft>
                        <a:buNone/>
                      </a:pPr>
                      <a:r>
                        <a:rPr lang="en" sz="700" b="1">
                          <a:highlight>
                            <a:srgbClr val="FFFFFF"/>
                          </a:highlight>
                        </a:rPr>
                        <a:t>rgb(213,222,240)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5DEF0"/>
                    </a:solidFill>
                  </a:tcPr>
                </a:tc>
                <a:tc>
                  <a:txBody>
                    <a:bodyPr/>
                    <a:lstStyle/>
                    <a:p>
                      <a:pPr marL="0" lvl="0" indent="0" algn="ctr" rtl="0">
                        <a:spcBef>
                          <a:spcPts val="0"/>
                        </a:spcBef>
                        <a:spcAft>
                          <a:spcPts val="0"/>
                        </a:spcAft>
                        <a:buNone/>
                      </a:pPr>
                      <a:r>
                        <a:rPr lang="en" sz="700" b="1">
                          <a:highlight>
                            <a:srgbClr val="FFFFFF"/>
                          </a:highlight>
                        </a:rPr>
                        <a:t>#b1b1ff</a:t>
                      </a:r>
                      <a:endParaRPr sz="700" b="1">
                        <a:highlight>
                          <a:srgbClr val="FFFFFF"/>
                        </a:highlight>
                      </a:endParaRPr>
                    </a:p>
                    <a:p>
                      <a:pPr marL="0" lvl="0" indent="0" algn="ctr" rtl="0">
                        <a:spcBef>
                          <a:spcPts val="0"/>
                        </a:spcBef>
                        <a:spcAft>
                          <a:spcPts val="0"/>
                        </a:spcAft>
                        <a:buNone/>
                      </a:pPr>
                      <a:r>
                        <a:rPr lang="en" sz="700" b="1">
                          <a:highlight>
                            <a:srgbClr val="FFFFFF"/>
                          </a:highlight>
                        </a:rPr>
                        <a:t>rgb(177,177,255)</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1B1FF"/>
                    </a:solidFill>
                  </a:tcPr>
                </a:tc>
                <a:tc>
                  <a:txBody>
                    <a:bodyPr/>
                    <a:lstStyle/>
                    <a:p>
                      <a:pPr marL="0" lvl="0" indent="0" algn="ctr" rtl="0">
                        <a:spcBef>
                          <a:spcPts val="0"/>
                        </a:spcBef>
                        <a:spcAft>
                          <a:spcPts val="0"/>
                        </a:spcAft>
                        <a:buNone/>
                      </a:pPr>
                      <a:r>
                        <a:rPr lang="en" sz="700" b="1">
                          <a:highlight>
                            <a:srgbClr val="FFFFFF"/>
                          </a:highlight>
                        </a:rPr>
                        <a:t>#ffbce6</a:t>
                      </a:r>
                      <a:endParaRPr sz="700" b="1">
                        <a:highlight>
                          <a:srgbClr val="FFFFFF"/>
                        </a:highlight>
                      </a:endParaRPr>
                    </a:p>
                    <a:p>
                      <a:pPr marL="0" lvl="0" indent="0" algn="ctr" rtl="0">
                        <a:spcBef>
                          <a:spcPts val="0"/>
                        </a:spcBef>
                        <a:spcAft>
                          <a:spcPts val="0"/>
                        </a:spcAft>
                        <a:buNone/>
                      </a:pPr>
                      <a:r>
                        <a:rPr lang="en" sz="700" b="1">
                          <a:highlight>
                            <a:srgbClr val="FFFFFF"/>
                          </a:highlight>
                        </a:rPr>
                        <a:t>rgb(255,188,230)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BCE6"/>
                    </a:solidFill>
                  </a:tcPr>
                </a:tc>
                <a:tc>
                  <a:txBody>
                    <a:bodyPr/>
                    <a:lstStyle/>
                    <a:p>
                      <a:pPr marL="0" lvl="0" indent="0" algn="ctr" rtl="0">
                        <a:spcBef>
                          <a:spcPts val="0"/>
                        </a:spcBef>
                        <a:spcAft>
                          <a:spcPts val="0"/>
                        </a:spcAft>
                        <a:buNone/>
                      </a:pPr>
                      <a:r>
                        <a:rPr lang="en" sz="700" b="1">
                          <a:highlight>
                            <a:srgbClr val="FFFFFF"/>
                          </a:highlight>
                        </a:rPr>
                        <a:t>#fce3ec</a:t>
                      </a:r>
                      <a:endParaRPr sz="700" b="1">
                        <a:highlight>
                          <a:srgbClr val="FFFFFF"/>
                        </a:highlight>
                      </a:endParaRPr>
                    </a:p>
                    <a:p>
                      <a:pPr marL="0" lvl="0" indent="0" algn="ctr" rtl="0">
                        <a:spcBef>
                          <a:spcPts val="0"/>
                        </a:spcBef>
                        <a:spcAft>
                          <a:spcPts val="0"/>
                        </a:spcAft>
                        <a:buNone/>
                      </a:pPr>
                      <a:r>
                        <a:rPr lang="en" sz="700" b="1">
                          <a:highlight>
                            <a:srgbClr val="FFFFFF"/>
                          </a:highlight>
                        </a:rPr>
                        <a:t>rgb(252,227,236)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CE3EC"/>
                    </a:solidFill>
                  </a:tcPr>
                </a:tc>
                <a:tc>
                  <a:txBody>
                    <a:bodyPr/>
                    <a:lstStyle/>
                    <a:p>
                      <a:pPr marL="0" lvl="0" indent="0" algn="ctr" rtl="0">
                        <a:spcBef>
                          <a:spcPts val="0"/>
                        </a:spcBef>
                        <a:spcAft>
                          <a:spcPts val="0"/>
                        </a:spcAft>
                        <a:buNone/>
                      </a:pPr>
                      <a:r>
                        <a:rPr lang="en" sz="700" b="1">
                          <a:highlight>
                            <a:srgbClr val="FFFFFF"/>
                          </a:highlight>
                        </a:rPr>
                        <a:t>#fdf1d9</a:t>
                      </a:r>
                      <a:endParaRPr sz="700" b="1">
                        <a:highlight>
                          <a:srgbClr val="FFFFFF"/>
                        </a:highlight>
                      </a:endParaRPr>
                    </a:p>
                    <a:p>
                      <a:pPr marL="0" lvl="0" indent="0" algn="ctr" rtl="0">
                        <a:spcBef>
                          <a:spcPts val="0"/>
                        </a:spcBef>
                        <a:spcAft>
                          <a:spcPts val="0"/>
                        </a:spcAft>
                        <a:buNone/>
                      </a:pPr>
                      <a:r>
                        <a:rPr lang="en" sz="700" b="1">
                          <a:highlight>
                            <a:srgbClr val="FFFFFF"/>
                          </a:highlight>
                        </a:rPr>
                        <a:t>rgb(253,241,217)</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DF1D9"/>
                    </a:solidFill>
                  </a:tcPr>
                </a:tc>
                <a:tc>
                  <a:txBody>
                    <a:bodyPr/>
                    <a:lstStyle/>
                    <a:p>
                      <a:pPr marL="0" lvl="0" indent="0" algn="ctr" rtl="0">
                        <a:spcBef>
                          <a:spcPts val="0"/>
                        </a:spcBef>
                        <a:spcAft>
                          <a:spcPts val="0"/>
                        </a:spcAft>
                        <a:buNone/>
                      </a:pPr>
                      <a:r>
                        <a:rPr lang="en" sz="700" b="1">
                          <a:highlight>
                            <a:srgbClr val="FFFFFF"/>
                          </a:highlight>
                        </a:rPr>
                        <a:t>#f4e8ce</a:t>
                      </a:r>
                      <a:endParaRPr sz="700" b="1">
                        <a:highlight>
                          <a:srgbClr val="FFFFFF"/>
                        </a:highlight>
                      </a:endParaRPr>
                    </a:p>
                    <a:p>
                      <a:pPr marL="0" lvl="0" indent="0" algn="ctr" rtl="0">
                        <a:spcBef>
                          <a:spcPts val="0"/>
                        </a:spcBef>
                        <a:spcAft>
                          <a:spcPts val="0"/>
                        </a:spcAft>
                        <a:buNone/>
                      </a:pPr>
                      <a:r>
                        <a:rPr lang="en" sz="700" b="1">
                          <a:highlight>
                            <a:srgbClr val="FFFFFF"/>
                          </a:highlight>
                        </a:rPr>
                        <a:t>rgb(244,232,206)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E8CE"/>
                    </a:solidFill>
                  </a:tcPr>
                </a:tc>
                <a:tc>
                  <a:txBody>
                    <a:bodyPr/>
                    <a:lstStyle/>
                    <a:p>
                      <a:pPr marL="0" lvl="0" indent="0" algn="ctr" rtl="0">
                        <a:spcBef>
                          <a:spcPts val="0"/>
                        </a:spcBef>
                        <a:spcAft>
                          <a:spcPts val="0"/>
                        </a:spcAft>
                        <a:buNone/>
                      </a:pPr>
                      <a:r>
                        <a:rPr lang="en" sz="700" b="1">
                          <a:highlight>
                            <a:srgbClr val="FFFFFF"/>
                          </a:highlight>
                        </a:rPr>
                        <a:t>#d9fbe2</a:t>
                      </a:r>
                      <a:endParaRPr sz="700" b="1">
                        <a:highlight>
                          <a:srgbClr val="FFFFFF"/>
                        </a:highlight>
                      </a:endParaRPr>
                    </a:p>
                    <a:p>
                      <a:pPr marL="0" lvl="0" indent="0" algn="ctr" rtl="0">
                        <a:spcBef>
                          <a:spcPts val="0"/>
                        </a:spcBef>
                        <a:spcAft>
                          <a:spcPts val="0"/>
                        </a:spcAft>
                        <a:buNone/>
                      </a:pPr>
                      <a:r>
                        <a:rPr lang="en" sz="700" b="1">
                          <a:highlight>
                            <a:srgbClr val="FFFFFF"/>
                          </a:highlight>
                        </a:rPr>
                        <a:t>rgb(217,251,226)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FBE2"/>
                    </a:solidFill>
                  </a:tcPr>
                </a:tc>
                <a:extLst>
                  <a:ext uri="{0D108BD9-81ED-4DB2-BD59-A6C34878D82A}">
                    <a16:rowId xmlns:a16="http://schemas.microsoft.com/office/drawing/2014/main" val="10002"/>
                  </a:ext>
                </a:extLst>
              </a:tr>
              <a:tr h="285750">
                <a:tc>
                  <a:txBody>
                    <a:bodyPr/>
                    <a:lstStyle/>
                    <a:p>
                      <a:pPr marL="0" lvl="0" indent="0" algn="ctr" rtl="0">
                        <a:spcBef>
                          <a:spcPts val="0"/>
                        </a:spcBef>
                        <a:spcAft>
                          <a:spcPts val="0"/>
                        </a:spcAft>
                        <a:buNone/>
                      </a:pPr>
                      <a:r>
                        <a:rPr lang="en" sz="700" b="1">
                          <a:highlight>
                            <a:srgbClr val="FFFFFF"/>
                          </a:highlight>
                        </a:rPr>
                        <a:t>#abbde2</a:t>
                      </a:r>
                      <a:endParaRPr sz="700" b="1">
                        <a:highlight>
                          <a:srgbClr val="FFFFFF"/>
                        </a:highlight>
                      </a:endParaRPr>
                    </a:p>
                    <a:p>
                      <a:pPr marL="0" lvl="0" indent="0" algn="ctr" rtl="0">
                        <a:spcBef>
                          <a:spcPts val="0"/>
                        </a:spcBef>
                        <a:spcAft>
                          <a:spcPts val="0"/>
                        </a:spcAft>
                        <a:buNone/>
                      </a:pPr>
                      <a:r>
                        <a:rPr lang="en" sz="700" b="1">
                          <a:highlight>
                            <a:srgbClr val="FFFFFF"/>
                          </a:highlight>
                        </a:rPr>
                        <a:t>rgb(171,189,226)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BBDE2"/>
                    </a:solidFill>
                  </a:tcPr>
                </a:tc>
                <a:tc>
                  <a:txBody>
                    <a:bodyPr/>
                    <a:lstStyle/>
                    <a:p>
                      <a:pPr marL="0" lvl="0" indent="0" algn="ctr" rtl="0">
                        <a:spcBef>
                          <a:spcPts val="0"/>
                        </a:spcBef>
                        <a:spcAft>
                          <a:spcPts val="0"/>
                        </a:spcAft>
                        <a:buNone/>
                      </a:pPr>
                      <a:r>
                        <a:rPr lang="en" sz="700" b="1">
                          <a:highlight>
                            <a:srgbClr val="FFFFFF"/>
                          </a:highlight>
                        </a:rPr>
                        <a:t>#6363ff</a:t>
                      </a:r>
                      <a:endParaRPr sz="700" b="1">
                        <a:highlight>
                          <a:srgbClr val="FFFFFF"/>
                        </a:highlight>
                      </a:endParaRPr>
                    </a:p>
                    <a:p>
                      <a:pPr marL="0" lvl="0" indent="0" algn="ctr" rtl="0">
                        <a:spcBef>
                          <a:spcPts val="0"/>
                        </a:spcBef>
                        <a:spcAft>
                          <a:spcPts val="0"/>
                        </a:spcAft>
                        <a:buNone/>
                      </a:pPr>
                      <a:r>
                        <a:rPr lang="en" sz="700" b="1">
                          <a:highlight>
                            <a:srgbClr val="FFFFFF"/>
                          </a:highlight>
                        </a:rPr>
                        <a:t>rgb(99,99,255)</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363FF"/>
                    </a:solidFill>
                  </a:tcPr>
                </a:tc>
                <a:tc>
                  <a:txBody>
                    <a:bodyPr/>
                    <a:lstStyle/>
                    <a:p>
                      <a:pPr marL="0" lvl="0" indent="0" algn="ctr" rtl="0">
                        <a:spcBef>
                          <a:spcPts val="0"/>
                        </a:spcBef>
                        <a:spcAft>
                          <a:spcPts val="0"/>
                        </a:spcAft>
                        <a:buNone/>
                      </a:pPr>
                      <a:r>
                        <a:rPr lang="en" sz="700" b="1">
                          <a:highlight>
                            <a:srgbClr val="FFFFFF"/>
                          </a:highlight>
                        </a:rPr>
                        <a:t>#ff79cd</a:t>
                      </a:r>
                      <a:endParaRPr sz="700" b="1">
                        <a:highlight>
                          <a:srgbClr val="FFFFFF"/>
                        </a:highlight>
                      </a:endParaRPr>
                    </a:p>
                    <a:p>
                      <a:pPr marL="0" lvl="0" indent="0" algn="ctr" rtl="0">
                        <a:spcBef>
                          <a:spcPts val="0"/>
                        </a:spcBef>
                        <a:spcAft>
                          <a:spcPts val="0"/>
                        </a:spcAft>
                        <a:buNone/>
                      </a:pPr>
                      <a:r>
                        <a:rPr lang="en" sz="700" b="1">
                          <a:highlight>
                            <a:srgbClr val="FFFFFF"/>
                          </a:highlight>
                        </a:rPr>
                        <a:t>rgb(255,121,205)</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79CD"/>
                    </a:solidFill>
                  </a:tcPr>
                </a:tc>
                <a:tc>
                  <a:txBody>
                    <a:bodyPr/>
                    <a:lstStyle/>
                    <a:p>
                      <a:pPr marL="0" lvl="0" indent="0" algn="ctr" rtl="0">
                        <a:spcBef>
                          <a:spcPts val="0"/>
                        </a:spcBef>
                        <a:spcAft>
                          <a:spcPts val="0"/>
                        </a:spcAft>
                        <a:buNone/>
                      </a:pPr>
                      <a:r>
                        <a:rPr lang="en" sz="700" b="1">
                          <a:highlight>
                            <a:srgbClr val="FFFFFF"/>
                          </a:highlight>
                        </a:rPr>
                        <a:t>#f9c7d9</a:t>
                      </a:r>
                      <a:endParaRPr sz="700" b="1">
                        <a:highlight>
                          <a:srgbClr val="FFFFFF"/>
                        </a:highlight>
                      </a:endParaRPr>
                    </a:p>
                    <a:p>
                      <a:pPr marL="0" lvl="0" indent="0" algn="ctr" rtl="0">
                        <a:spcBef>
                          <a:spcPts val="0"/>
                        </a:spcBef>
                        <a:spcAft>
                          <a:spcPts val="0"/>
                        </a:spcAft>
                        <a:buNone/>
                      </a:pPr>
                      <a:r>
                        <a:rPr lang="en" sz="700" b="1">
                          <a:highlight>
                            <a:srgbClr val="FFFFFF"/>
                          </a:highlight>
                        </a:rPr>
                        <a:t>rgb(249,199,217)</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9C7D9"/>
                    </a:solidFill>
                  </a:tcPr>
                </a:tc>
                <a:tc>
                  <a:txBody>
                    <a:bodyPr/>
                    <a:lstStyle/>
                    <a:p>
                      <a:pPr marL="0" lvl="0" indent="0" algn="ctr" rtl="0">
                        <a:spcBef>
                          <a:spcPts val="0"/>
                        </a:spcBef>
                        <a:spcAft>
                          <a:spcPts val="0"/>
                        </a:spcAft>
                        <a:buNone/>
                      </a:pPr>
                      <a:r>
                        <a:rPr lang="en" sz="700" b="1">
                          <a:highlight>
                            <a:srgbClr val="FFFFFF"/>
                          </a:highlight>
                        </a:rPr>
                        <a:t>#fce4b3</a:t>
                      </a:r>
                      <a:endParaRPr sz="700" b="1">
                        <a:highlight>
                          <a:srgbClr val="FFFFFF"/>
                        </a:highlight>
                      </a:endParaRPr>
                    </a:p>
                    <a:p>
                      <a:pPr marL="0" lvl="0" indent="0" algn="ctr" rtl="0">
                        <a:spcBef>
                          <a:spcPts val="0"/>
                        </a:spcBef>
                        <a:spcAft>
                          <a:spcPts val="0"/>
                        </a:spcAft>
                        <a:buNone/>
                      </a:pPr>
                      <a:r>
                        <a:rPr lang="en" sz="700" b="1">
                          <a:highlight>
                            <a:srgbClr val="FFFFFF"/>
                          </a:highlight>
                        </a:rPr>
                        <a:t>rgb(252,228,179)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CE4B3"/>
                    </a:solidFill>
                  </a:tcPr>
                </a:tc>
                <a:tc>
                  <a:txBody>
                    <a:bodyPr/>
                    <a:lstStyle/>
                    <a:p>
                      <a:pPr marL="0" lvl="0" indent="0" algn="ctr" rtl="0">
                        <a:spcBef>
                          <a:spcPts val="0"/>
                        </a:spcBef>
                        <a:spcAft>
                          <a:spcPts val="0"/>
                        </a:spcAft>
                        <a:buNone/>
                      </a:pPr>
                      <a:r>
                        <a:rPr lang="en" sz="700" b="1">
                          <a:highlight>
                            <a:srgbClr val="FFFFFF"/>
                          </a:highlight>
                        </a:rPr>
                        <a:t>#e9d09e</a:t>
                      </a:r>
                      <a:endParaRPr sz="700" b="1">
                        <a:highlight>
                          <a:srgbClr val="FFFFFF"/>
                        </a:highlight>
                      </a:endParaRPr>
                    </a:p>
                    <a:p>
                      <a:pPr marL="0" lvl="0" indent="0" algn="ctr" rtl="0">
                        <a:spcBef>
                          <a:spcPts val="0"/>
                        </a:spcBef>
                        <a:spcAft>
                          <a:spcPts val="0"/>
                        </a:spcAft>
                        <a:buNone/>
                      </a:pPr>
                      <a:r>
                        <a:rPr lang="en" sz="700" b="1">
                          <a:highlight>
                            <a:srgbClr val="FFFFFF"/>
                          </a:highlight>
                        </a:rPr>
                        <a:t>rgb(233,208,158)</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9D09E"/>
                    </a:solidFill>
                  </a:tcPr>
                </a:tc>
                <a:tc>
                  <a:txBody>
                    <a:bodyPr/>
                    <a:lstStyle/>
                    <a:p>
                      <a:pPr marL="0" lvl="0" indent="0" algn="ctr" rtl="0">
                        <a:spcBef>
                          <a:spcPts val="0"/>
                        </a:spcBef>
                        <a:spcAft>
                          <a:spcPts val="0"/>
                        </a:spcAft>
                        <a:buNone/>
                      </a:pPr>
                      <a:r>
                        <a:rPr lang="en" sz="700" b="1">
                          <a:highlight>
                            <a:srgbClr val="FFFFFF"/>
                          </a:highlight>
                        </a:rPr>
                        <a:t>#9ff6b7</a:t>
                      </a:r>
                      <a:endParaRPr sz="700" b="1">
                        <a:highlight>
                          <a:srgbClr val="FFFFFF"/>
                        </a:highlight>
                      </a:endParaRPr>
                    </a:p>
                    <a:p>
                      <a:pPr marL="0" lvl="0" indent="0" algn="ctr" rtl="0">
                        <a:spcBef>
                          <a:spcPts val="0"/>
                        </a:spcBef>
                        <a:spcAft>
                          <a:spcPts val="0"/>
                        </a:spcAft>
                        <a:buNone/>
                      </a:pPr>
                      <a:r>
                        <a:rPr lang="en" sz="700" b="1">
                          <a:highlight>
                            <a:srgbClr val="FFFFFF"/>
                          </a:highlight>
                        </a:rPr>
                        <a:t>rgb(159,246,183)</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F6B7"/>
                    </a:solidFill>
                  </a:tcPr>
                </a:tc>
                <a:extLst>
                  <a:ext uri="{0D108BD9-81ED-4DB2-BD59-A6C34878D82A}">
                    <a16:rowId xmlns:a16="http://schemas.microsoft.com/office/drawing/2014/main" val="10003"/>
                  </a:ext>
                </a:extLst>
              </a:tr>
              <a:tr h="285750">
                <a:tc>
                  <a:txBody>
                    <a:bodyPr/>
                    <a:lstStyle/>
                    <a:p>
                      <a:pPr marL="0" lvl="0" indent="0" algn="ctr" rtl="0">
                        <a:spcBef>
                          <a:spcPts val="0"/>
                        </a:spcBef>
                        <a:spcAft>
                          <a:spcPts val="0"/>
                        </a:spcAft>
                        <a:buNone/>
                      </a:pPr>
                      <a:r>
                        <a:rPr lang="en" sz="700" b="1">
                          <a:highlight>
                            <a:srgbClr val="FFFFFF"/>
                          </a:highlight>
                        </a:rPr>
                        <a:t>#809bd3</a:t>
                      </a:r>
                      <a:endParaRPr sz="700" b="1">
                        <a:highlight>
                          <a:srgbClr val="FFFFFF"/>
                        </a:highlight>
                      </a:endParaRPr>
                    </a:p>
                    <a:p>
                      <a:pPr marL="0" lvl="0" indent="0" algn="ctr" rtl="0">
                        <a:spcBef>
                          <a:spcPts val="0"/>
                        </a:spcBef>
                        <a:spcAft>
                          <a:spcPts val="0"/>
                        </a:spcAft>
                        <a:buNone/>
                      </a:pPr>
                      <a:r>
                        <a:rPr lang="en" sz="700" b="1">
                          <a:highlight>
                            <a:srgbClr val="FFFFFF"/>
                          </a:highlight>
                        </a:rPr>
                        <a:t>rgb(128,155,211)</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09BD3"/>
                    </a:solidFill>
                  </a:tcPr>
                </a:tc>
                <a:tc>
                  <a:txBody>
                    <a:bodyPr/>
                    <a:lstStyle/>
                    <a:p>
                      <a:pPr marL="0" lvl="0" indent="0" algn="ctr" rtl="0">
                        <a:spcBef>
                          <a:spcPts val="0"/>
                        </a:spcBef>
                        <a:spcAft>
                          <a:spcPts val="0"/>
                        </a:spcAft>
                        <a:buNone/>
                      </a:pPr>
                      <a:r>
                        <a:rPr lang="en" sz="700" b="1">
                          <a:highlight>
                            <a:srgbClr val="FFFFFF"/>
                          </a:highlight>
                        </a:rPr>
                        <a:t>#1515ff</a:t>
                      </a:r>
                      <a:endParaRPr sz="700" b="1">
                        <a:highlight>
                          <a:srgbClr val="FFFFFF"/>
                        </a:highlight>
                      </a:endParaRPr>
                    </a:p>
                    <a:p>
                      <a:pPr marL="0" lvl="0" indent="0" algn="ctr" rtl="0">
                        <a:spcBef>
                          <a:spcPts val="0"/>
                        </a:spcBef>
                        <a:spcAft>
                          <a:spcPts val="0"/>
                        </a:spcAft>
                        <a:buNone/>
                      </a:pPr>
                      <a:r>
                        <a:rPr lang="en" sz="700" b="1">
                          <a:highlight>
                            <a:srgbClr val="FFFFFF"/>
                          </a:highlight>
                        </a:rPr>
                        <a:t>rgb(21,21,255)</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515FF"/>
                    </a:solidFill>
                  </a:tcPr>
                </a:tc>
                <a:tc>
                  <a:txBody>
                    <a:bodyPr/>
                    <a:lstStyle/>
                    <a:p>
                      <a:pPr marL="0" lvl="0" indent="0" algn="ctr" rtl="0">
                        <a:spcBef>
                          <a:spcPts val="0"/>
                        </a:spcBef>
                        <a:spcAft>
                          <a:spcPts val="0"/>
                        </a:spcAft>
                        <a:buNone/>
                      </a:pPr>
                      <a:r>
                        <a:rPr lang="en" sz="700" b="1">
                          <a:highlight>
                            <a:srgbClr val="FFFFFF"/>
                          </a:highlight>
                        </a:rPr>
                        <a:t>#ff37b4</a:t>
                      </a:r>
                      <a:endParaRPr sz="700" b="1">
                        <a:highlight>
                          <a:srgbClr val="FFFFFF"/>
                        </a:highlight>
                      </a:endParaRPr>
                    </a:p>
                    <a:p>
                      <a:pPr marL="0" lvl="0" indent="0" algn="ctr" rtl="0">
                        <a:spcBef>
                          <a:spcPts val="0"/>
                        </a:spcBef>
                        <a:spcAft>
                          <a:spcPts val="0"/>
                        </a:spcAft>
                        <a:buNone/>
                      </a:pPr>
                      <a:r>
                        <a:rPr lang="en" sz="700" b="1">
                          <a:highlight>
                            <a:srgbClr val="FFFFFF"/>
                          </a:highlight>
                        </a:rPr>
                        <a:t>rgb(255,55,180)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37B4"/>
                    </a:solidFill>
                  </a:tcPr>
                </a:tc>
                <a:tc>
                  <a:txBody>
                    <a:bodyPr/>
                    <a:lstStyle/>
                    <a:p>
                      <a:pPr marL="0" lvl="0" indent="0" algn="ctr" rtl="0">
                        <a:spcBef>
                          <a:spcPts val="0"/>
                        </a:spcBef>
                        <a:spcAft>
                          <a:spcPts val="0"/>
                        </a:spcAft>
                        <a:buNone/>
                      </a:pPr>
                      <a:r>
                        <a:rPr lang="en" sz="700" b="1">
                          <a:highlight>
                            <a:srgbClr val="FFFFFF"/>
                          </a:highlight>
                        </a:rPr>
                        <a:t>#f7aac7</a:t>
                      </a:r>
                      <a:endParaRPr sz="700" b="1">
                        <a:highlight>
                          <a:srgbClr val="FFFFFF"/>
                        </a:highlight>
                      </a:endParaRPr>
                    </a:p>
                    <a:p>
                      <a:pPr marL="0" lvl="0" indent="0" algn="ctr" rtl="0">
                        <a:spcBef>
                          <a:spcPts val="0"/>
                        </a:spcBef>
                        <a:spcAft>
                          <a:spcPts val="0"/>
                        </a:spcAft>
                        <a:buNone/>
                      </a:pPr>
                      <a:r>
                        <a:rPr lang="en" sz="700" b="1">
                          <a:highlight>
                            <a:srgbClr val="FFFFFF"/>
                          </a:highlight>
                        </a:rPr>
                        <a:t>rgb(247,170,199)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7AAC7"/>
                    </a:solidFill>
                  </a:tcPr>
                </a:tc>
                <a:tc>
                  <a:txBody>
                    <a:bodyPr/>
                    <a:lstStyle/>
                    <a:p>
                      <a:pPr marL="0" lvl="0" indent="0" algn="ctr" rtl="0">
                        <a:spcBef>
                          <a:spcPts val="0"/>
                        </a:spcBef>
                        <a:spcAft>
                          <a:spcPts val="0"/>
                        </a:spcAft>
                        <a:buNone/>
                      </a:pPr>
                      <a:r>
                        <a:rPr lang="en" sz="700" b="1">
                          <a:highlight>
                            <a:srgbClr val="FFFFFF"/>
                          </a:highlight>
                        </a:rPr>
                        <a:t>#fad68e</a:t>
                      </a:r>
                      <a:endParaRPr sz="700" b="1">
                        <a:highlight>
                          <a:srgbClr val="FFFFFF"/>
                        </a:highlight>
                      </a:endParaRPr>
                    </a:p>
                    <a:p>
                      <a:pPr marL="0" lvl="0" indent="0" algn="ctr" rtl="0">
                        <a:spcBef>
                          <a:spcPts val="0"/>
                        </a:spcBef>
                        <a:spcAft>
                          <a:spcPts val="0"/>
                        </a:spcAft>
                        <a:buNone/>
                      </a:pPr>
                      <a:r>
                        <a:rPr lang="en" sz="700" b="1">
                          <a:highlight>
                            <a:srgbClr val="FFFFFF"/>
                          </a:highlight>
                        </a:rPr>
                        <a:t>rgb(250,214,142)</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AD68E"/>
                    </a:solidFill>
                  </a:tcPr>
                </a:tc>
                <a:tc>
                  <a:txBody>
                    <a:bodyPr/>
                    <a:lstStyle/>
                    <a:p>
                      <a:pPr marL="0" lvl="0" indent="0" algn="ctr" rtl="0">
                        <a:spcBef>
                          <a:spcPts val="0"/>
                        </a:spcBef>
                        <a:spcAft>
                          <a:spcPts val="0"/>
                        </a:spcAft>
                        <a:buNone/>
                      </a:pPr>
                      <a:r>
                        <a:rPr lang="en" sz="700" b="1">
                          <a:highlight>
                            <a:srgbClr val="FFFFFF"/>
                          </a:highlight>
                        </a:rPr>
                        <a:t>#deb96d</a:t>
                      </a:r>
                      <a:endParaRPr sz="700" b="1">
                        <a:highlight>
                          <a:srgbClr val="FFFFFF"/>
                        </a:highlight>
                      </a:endParaRPr>
                    </a:p>
                    <a:p>
                      <a:pPr marL="0" lvl="0" indent="0" algn="ctr" rtl="0">
                        <a:spcBef>
                          <a:spcPts val="0"/>
                        </a:spcBef>
                        <a:spcAft>
                          <a:spcPts val="0"/>
                        </a:spcAft>
                        <a:buNone/>
                      </a:pPr>
                      <a:r>
                        <a:rPr lang="en" sz="700" b="1">
                          <a:highlight>
                            <a:srgbClr val="FFFFFF"/>
                          </a:highlight>
                        </a:rPr>
                        <a:t>rgb(222,185,109)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EB96D"/>
                    </a:solidFill>
                  </a:tcPr>
                </a:tc>
                <a:tc>
                  <a:txBody>
                    <a:bodyPr/>
                    <a:lstStyle/>
                    <a:p>
                      <a:pPr marL="0" lvl="0" indent="0" algn="ctr" rtl="0">
                        <a:spcBef>
                          <a:spcPts val="0"/>
                        </a:spcBef>
                        <a:spcAft>
                          <a:spcPts val="0"/>
                        </a:spcAft>
                        <a:buNone/>
                      </a:pPr>
                      <a:r>
                        <a:rPr lang="en" sz="700" b="1">
                          <a:highlight>
                            <a:srgbClr val="FFFFFF"/>
                          </a:highlight>
                        </a:rPr>
                        <a:t>#40ec6e</a:t>
                      </a:r>
                      <a:endParaRPr sz="700" b="1">
                        <a:highlight>
                          <a:srgbClr val="FFFFFF"/>
                        </a:highlight>
                      </a:endParaRPr>
                    </a:p>
                    <a:p>
                      <a:pPr marL="0" lvl="0" indent="0" algn="ctr" rtl="0">
                        <a:spcBef>
                          <a:spcPts val="0"/>
                        </a:spcBef>
                        <a:spcAft>
                          <a:spcPts val="0"/>
                        </a:spcAft>
                        <a:buNone/>
                      </a:pPr>
                      <a:r>
                        <a:rPr lang="en" sz="700" b="1">
                          <a:highlight>
                            <a:srgbClr val="FFFFFF"/>
                          </a:highlight>
                        </a:rPr>
                        <a:t>rgb(64,236,110)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0EC6E"/>
                    </a:solidFill>
                  </a:tcPr>
                </a:tc>
                <a:extLst>
                  <a:ext uri="{0D108BD9-81ED-4DB2-BD59-A6C34878D82A}">
                    <a16:rowId xmlns:a16="http://schemas.microsoft.com/office/drawing/2014/main" val="10004"/>
                  </a:ext>
                </a:extLst>
              </a:tr>
              <a:tr h="285750">
                <a:tc>
                  <a:txBody>
                    <a:bodyPr/>
                    <a:lstStyle/>
                    <a:p>
                      <a:pPr marL="0" lvl="0" indent="0" algn="ctr" rtl="0">
                        <a:spcBef>
                          <a:spcPts val="0"/>
                        </a:spcBef>
                        <a:spcAft>
                          <a:spcPts val="0"/>
                        </a:spcAft>
                        <a:buNone/>
                      </a:pPr>
                      <a:r>
                        <a:rPr lang="en" sz="700" b="1">
                          <a:highlight>
                            <a:srgbClr val="FFFFFF"/>
                          </a:highlight>
                        </a:rPr>
                        <a:t>#2c467e</a:t>
                      </a:r>
                      <a:endParaRPr sz="700" b="1">
                        <a:highlight>
                          <a:srgbClr val="FFFFFF"/>
                        </a:highlight>
                      </a:endParaRPr>
                    </a:p>
                    <a:p>
                      <a:pPr marL="0" lvl="0" indent="0" algn="ctr" rtl="0">
                        <a:spcBef>
                          <a:spcPts val="0"/>
                        </a:spcBef>
                        <a:spcAft>
                          <a:spcPts val="0"/>
                        </a:spcAft>
                        <a:buNone/>
                      </a:pPr>
                      <a:r>
                        <a:rPr lang="en" sz="700" b="1">
                          <a:highlight>
                            <a:srgbClr val="FFFFFF"/>
                          </a:highlight>
                        </a:rPr>
                        <a:t>rgb(44,70,126)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C467E"/>
                    </a:solidFill>
                  </a:tcPr>
                </a:tc>
                <a:tc>
                  <a:txBody>
                    <a:bodyPr/>
                    <a:lstStyle/>
                    <a:p>
                      <a:pPr marL="0" lvl="0" indent="0" algn="ctr" rtl="0">
                        <a:spcBef>
                          <a:spcPts val="0"/>
                        </a:spcBef>
                        <a:spcAft>
                          <a:spcPts val="0"/>
                        </a:spcAft>
                        <a:buNone/>
                      </a:pPr>
                      <a:r>
                        <a:rPr lang="en" sz="700" b="1">
                          <a:highlight>
                            <a:srgbClr val="FFFFFF"/>
                          </a:highlight>
                        </a:rPr>
                        <a:t>#00004f</a:t>
                      </a:r>
                      <a:endParaRPr sz="700" b="1">
                        <a:highlight>
                          <a:srgbClr val="FFFFFF"/>
                        </a:highlight>
                      </a:endParaRPr>
                    </a:p>
                    <a:p>
                      <a:pPr marL="0" lvl="0" indent="0" algn="ctr" rtl="0">
                        <a:spcBef>
                          <a:spcPts val="0"/>
                        </a:spcBef>
                        <a:spcAft>
                          <a:spcPts val="0"/>
                        </a:spcAft>
                        <a:buNone/>
                      </a:pPr>
                      <a:r>
                        <a:rPr lang="en" sz="700" b="1">
                          <a:highlight>
                            <a:srgbClr val="FFFFFF"/>
                          </a:highlight>
                        </a:rPr>
                        <a:t>rgb(0,0,79)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4F"/>
                    </a:solidFill>
                  </a:tcPr>
                </a:tc>
                <a:tc>
                  <a:txBody>
                    <a:bodyPr/>
                    <a:lstStyle/>
                    <a:p>
                      <a:pPr marL="0" lvl="0" indent="0" algn="ctr" rtl="0">
                        <a:spcBef>
                          <a:spcPts val="0"/>
                        </a:spcBef>
                        <a:spcAft>
                          <a:spcPts val="0"/>
                        </a:spcAft>
                        <a:buNone/>
                      </a:pPr>
                      <a:r>
                        <a:rPr lang="en" sz="700" b="1">
                          <a:highlight>
                            <a:srgbClr val="FFFFFF"/>
                          </a:highlight>
                        </a:rPr>
                        <a:t>#820052</a:t>
                      </a:r>
                      <a:endParaRPr sz="700" b="1">
                        <a:highlight>
                          <a:srgbClr val="FFFFFF"/>
                        </a:highlight>
                      </a:endParaRPr>
                    </a:p>
                    <a:p>
                      <a:pPr marL="0" lvl="0" indent="0" algn="ctr" rtl="0">
                        <a:spcBef>
                          <a:spcPts val="0"/>
                        </a:spcBef>
                        <a:spcAft>
                          <a:spcPts val="0"/>
                        </a:spcAft>
                        <a:buNone/>
                      </a:pPr>
                      <a:r>
                        <a:rPr lang="en" sz="700" b="1">
                          <a:highlight>
                            <a:srgbClr val="FFFFFF"/>
                          </a:highlight>
                        </a:rPr>
                        <a:t>rgb(130,0,82)</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20052"/>
                    </a:solidFill>
                  </a:tcPr>
                </a:tc>
                <a:tc>
                  <a:txBody>
                    <a:bodyPr/>
                    <a:lstStyle/>
                    <a:p>
                      <a:pPr marL="0" lvl="0" indent="0" algn="ctr" rtl="0">
                        <a:spcBef>
                          <a:spcPts val="0"/>
                        </a:spcBef>
                        <a:spcAft>
                          <a:spcPts val="0"/>
                        </a:spcAft>
                        <a:buNone/>
                      </a:pPr>
                      <a:r>
                        <a:rPr lang="en" sz="700" b="1">
                          <a:highlight>
                            <a:srgbClr val="FFFFFF"/>
                          </a:highlight>
                        </a:rPr>
                        <a:t>#e9216b</a:t>
                      </a:r>
                      <a:endParaRPr sz="700" b="1">
                        <a:highlight>
                          <a:srgbClr val="FFFFFF"/>
                        </a:highlight>
                      </a:endParaRPr>
                    </a:p>
                    <a:p>
                      <a:pPr marL="0" lvl="0" indent="0" algn="ctr" rtl="0">
                        <a:spcBef>
                          <a:spcPts val="0"/>
                        </a:spcBef>
                        <a:spcAft>
                          <a:spcPts val="0"/>
                        </a:spcAft>
                        <a:buNone/>
                      </a:pPr>
                      <a:r>
                        <a:rPr lang="en" sz="700" b="1">
                          <a:highlight>
                            <a:srgbClr val="FFFFFF"/>
                          </a:highlight>
                        </a:rPr>
                        <a:t>rgb(233,33,107)</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9216B"/>
                    </a:solidFill>
                  </a:tcPr>
                </a:tc>
                <a:tc>
                  <a:txBody>
                    <a:bodyPr/>
                    <a:lstStyle/>
                    <a:p>
                      <a:pPr marL="0" lvl="0" indent="0" algn="ctr" rtl="0">
                        <a:spcBef>
                          <a:spcPts val="0"/>
                        </a:spcBef>
                        <a:spcAft>
                          <a:spcPts val="0"/>
                        </a:spcAft>
                        <a:buNone/>
                      </a:pPr>
                      <a:r>
                        <a:rPr lang="en" sz="700" b="1">
                          <a:highlight>
                            <a:srgbClr val="FFFFFF"/>
                          </a:highlight>
                        </a:rPr>
                        <a:t>#e19a0a</a:t>
                      </a:r>
                      <a:endParaRPr sz="700" b="1">
                        <a:highlight>
                          <a:srgbClr val="FFFFFF"/>
                        </a:highlight>
                      </a:endParaRPr>
                    </a:p>
                    <a:p>
                      <a:pPr marL="0" lvl="0" indent="0" algn="ctr" rtl="0">
                        <a:spcBef>
                          <a:spcPts val="0"/>
                        </a:spcBef>
                        <a:spcAft>
                          <a:spcPts val="0"/>
                        </a:spcAft>
                        <a:buNone/>
                      </a:pPr>
                      <a:r>
                        <a:rPr lang="en" sz="700" b="1">
                          <a:highlight>
                            <a:srgbClr val="FFFFFF"/>
                          </a:highlight>
                        </a:rPr>
                        <a:t>rgb(225,154,10)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19A0A"/>
                    </a:solidFill>
                  </a:tcPr>
                </a:tc>
                <a:tc>
                  <a:txBody>
                    <a:bodyPr/>
                    <a:lstStyle/>
                    <a:p>
                      <a:pPr marL="0" lvl="0" indent="0" algn="ctr" rtl="0">
                        <a:spcBef>
                          <a:spcPts val="0"/>
                        </a:spcBef>
                        <a:spcAft>
                          <a:spcPts val="0"/>
                        </a:spcAft>
                        <a:buNone/>
                      </a:pPr>
                      <a:r>
                        <a:rPr lang="en" sz="700" b="1">
                          <a:highlight>
                            <a:srgbClr val="FFFFFF"/>
                          </a:highlight>
                        </a:rPr>
                        <a:t>#82611d</a:t>
                      </a:r>
                      <a:endParaRPr sz="700" b="1">
                        <a:highlight>
                          <a:srgbClr val="FFFFFF"/>
                        </a:highlight>
                      </a:endParaRPr>
                    </a:p>
                    <a:p>
                      <a:pPr marL="0" lvl="0" indent="0" algn="ctr" rtl="0">
                        <a:spcBef>
                          <a:spcPts val="0"/>
                        </a:spcBef>
                        <a:spcAft>
                          <a:spcPts val="0"/>
                        </a:spcAft>
                        <a:buNone/>
                      </a:pPr>
                      <a:r>
                        <a:rPr lang="en" sz="700" b="1">
                          <a:highlight>
                            <a:srgbClr val="FFFFFF"/>
                          </a:highlight>
                        </a:rPr>
                        <a:t>rgb(130,97,29)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2611D"/>
                    </a:solidFill>
                  </a:tcPr>
                </a:tc>
                <a:tc>
                  <a:txBody>
                    <a:bodyPr/>
                    <a:lstStyle/>
                    <a:p>
                      <a:pPr marL="0" lvl="0" indent="0" algn="ctr" rtl="0">
                        <a:spcBef>
                          <a:spcPts val="0"/>
                        </a:spcBef>
                        <a:spcAft>
                          <a:spcPts val="0"/>
                        </a:spcAft>
                        <a:buNone/>
                      </a:pPr>
                      <a:r>
                        <a:rPr lang="en" sz="700" b="1">
                          <a:highlight>
                            <a:srgbClr val="FFFFFF"/>
                          </a:highlight>
                        </a:rPr>
                        <a:t>#11b23d</a:t>
                      </a:r>
                      <a:endParaRPr sz="700" b="1">
                        <a:highlight>
                          <a:srgbClr val="FFFFFF"/>
                        </a:highlight>
                      </a:endParaRPr>
                    </a:p>
                    <a:p>
                      <a:pPr marL="0" lvl="0" indent="0" algn="ctr" rtl="0">
                        <a:spcBef>
                          <a:spcPts val="0"/>
                        </a:spcBef>
                        <a:spcAft>
                          <a:spcPts val="0"/>
                        </a:spcAft>
                        <a:buNone/>
                      </a:pPr>
                      <a:r>
                        <a:rPr lang="en" sz="700" b="1">
                          <a:highlight>
                            <a:srgbClr val="FFFFFF"/>
                          </a:highlight>
                        </a:rPr>
                        <a:t>rgb(17,178,61)</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1B23D"/>
                    </a:solidFill>
                  </a:tcPr>
                </a:tc>
                <a:extLst>
                  <a:ext uri="{0D108BD9-81ED-4DB2-BD59-A6C34878D82A}">
                    <a16:rowId xmlns:a16="http://schemas.microsoft.com/office/drawing/2014/main" val="10005"/>
                  </a:ext>
                </a:extLst>
              </a:tr>
              <a:tr h="285750">
                <a:tc>
                  <a:txBody>
                    <a:bodyPr/>
                    <a:lstStyle/>
                    <a:p>
                      <a:pPr marL="0" lvl="0" indent="0" algn="ctr" rtl="0">
                        <a:spcBef>
                          <a:spcPts val="0"/>
                        </a:spcBef>
                        <a:spcAft>
                          <a:spcPts val="0"/>
                        </a:spcAft>
                        <a:buNone/>
                      </a:pPr>
                      <a:r>
                        <a:rPr lang="en" sz="700" b="1">
                          <a:highlight>
                            <a:srgbClr val="FFFFFF"/>
                          </a:highlight>
                        </a:rPr>
                        <a:t>#1d2f54</a:t>
                      </a:r>
                      <a:endParaRPr sz="700" b="1">
                        <a:highlight>
                          <a:srgbClr val="FFFFFF"/>
                        </a:highlight>
                      </a:endParaRPr>
                    </a:p>
                    <a:p>
                      <a:pPr marL="0" lvl="0" indent="0" algn="ctr" rtl="0">
                        <a:spcBef>
                          <a:spcPts val="0"/>
                        </a:spcBef>
                        <a:spcAft>
                          <a:spcPts val="0"/>
                        </a:spcAft>
                        <a:buNone/>
                      </a:pPr>
                      <a:r>
                        <a:rPr lang="en" sz="700" b="1">
                          <a:highlight>
                            <a:srgbClr val="FFFFFF"/>
                          </a:highlight>
                        </a:rPr>
                        <a:t>rgb(29,47,84)</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D2F54"/>
                    </a:solidFill>
                  </a:tcPr>
                </a:tc>
                <a:tc>
                  <a:txBody>
                    <a:bodyPr/>
                    <a:lstStyle/>
                    <a:p>
                      <a:pPr marL="0" lvl="0" indent="0" algn="ctr" rtl="0">
                        <a:spcBef>
                          <a:spcPts val="0"/>
                        </a:spcBef>
                        <a:spcAft>
                          <a:spcPts val="0"/>
                        </a:spcAft>
                        <a:buNone/>
                      </a:pPr>
                      <a:r>
                        <a:rPr lang="en" sz="700" b="1">
                          <a:highlight>
                            <a:srgbClr val="FFFFFF"/>
                          </a:highlight>
                        </a:rPr>
                        <a:t>#00003c</a:t>
                      </a:r>
                      <a:endParaRPr sz="700" b="1">
                        <a:highlight>
                          <a:srgbClr val="FFFFFF"/>
                        </a:highlight>
                      </a:endParaRPr>
                    </a:p>
                    <a:p>
                      <a:pPr marL="0" lvl="0" indent="0" algn="ctr" rtl="0">
                        <a:spcBef>
                          <a:spcPts val="0"/>
                        </a:spcBef>
                        <a:spcAft>
                          <a:spcPts val="0"/>
                        </a:spcAft>
                        <a:buNone/>
                      </a:pPr>
                      <a:r>
                        <a:rPr lang="en" sz="700" b="1">
                          <a:highlight>
                            <a:srgbClr val="FFFFFF"/>
                          </a:highlight>
                        </a:rPr>
                        <a:t>rgb(0,0,60)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3C"/>
                    </a:solidFill>
                  </a:tcPr>
                </a:tc>
                <a:tc>
                  <a:txBody>
                    <a:bodyPr/>
                    <a:lstStyle/>
                    <a:p>
                      <a:pPr marL="0" lvl="0" indent="0" algn="ctr" rtl="0">
                        <a:spcBef>
                          <a:spcPts val="0"/>
                        </a:spcBef>
                        <a:spcAft>
                          <a:spcPts val="0"/>
                        </a:spcAft>
                        <a:buNone/>
                      </a:pPr>
                      <a:r>
                        <a:rPr lang="en" sz="700" b="1">
                          <a:highlight>
                            <a:srgbClr val="FFFFFF"/>
                          </a:highlight>
                        </a:rPr>
                        <a:t>#580037</a:t>
                      </a:r>
                      <a:endParaRPr sz="700" b="1">
                        <a:highlight>
                          <a:srgbClr val="FFFFFF"/>
                        </a:highlight>
                      </a:endParaRPr>
                    </a:p>
                    <a:p>
                      <a:pPr marL="0" lvl="0" indent="0" algn="ctr" rtl="0">
                        <a:spcBef>
                          <a:spcPts val="0"/>
                        </a:spcBef>
                        <a:spcAft>
                          <a:spcPts val="0"/>
                        </a:spcAft>
                        <a:buNone/>
                      </a:pPr>
                      <a:r>
                        <a:rPr lang="en" sz="700" b="1">
                          <a:highlight>
                            <a:srgbClr val="FFFFFF"/>
                          </a:highlight>
                        </a:rPr>
                        <a:t>rgb(88,0,55)</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580037"/>
                    </a:solidFill>
                  </a:tcPr>
                </a:tc>
                <a:tc>
                  <a:txBody>
                    <a:bodyPr/>
                    <a:lstStyle/>
                    <a:p>
                      <a:pPr marL="0" lvl="0" indent="0" algn="ctr" rtl="0">
                        <a:spcBef>
                          <a:spcPts val="0"/>
                        </a:spcBef>
                        <a:spcAft>
                          <a:spcPts val="0"/>
                        </a:spcAft>
                        <a:buNone/>
                      </a:pPr>
                      <a:r>
                        <a:rPr lang="en" sz="700" b="1">
                          <a:highlight>
                            <a:srgbClr val="FFFFFF"/>
                          </a:highlight>
                        </a:rPr>
                        <a:t>#a11046</a:t>
                      </a:r>
                      <a:endParaRPr sz="700" b="1">
                        <a:highlight>
                          <a:srgbClr val="FFFFFF"/>
                        </a:highlight>
                      </a:endParaRPr>
                    </a:p>
                    <a:p>
                      <a:pPr marL="0" lvl="0" indent="0" algn="ctr" rtl="0">
                        <a:spcBef>
                          <a:spcPts val="0"/>
                        </a:spcBef>
                        <a:spcAft>
                          <a:spcPts val="0"/>
                        </a:spcAft>
                        <a:buNone/>
                      </a:pPr>
                      <a:r>
                        <a:rPr lang="en" sz="700" b="1">
                          <a:highlight>
                            <a:srgbClr val="FFFFFF"/>
                          </a:highlight>
                        </a:rPr>
                        <a:t>rgb(161,16,70)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11046"/>
                    </a:solidFill>
                  </a:tcPr>
                </a:tc>
                <a:tc>
                  <a:txBody>
                    <a:bodyPr/>
                    <a:lstStyle/>
                    <a:p>
                      <a:pPr marL="0" lvl="0" indent="0" algn="ctr" rtl="0">
                        <a:spcBef>
                          <a:spcPts val="0"/>
                        </a:spcBef>
                        <a:spcAft>
                          <a:spcPts val="0"/>
                        </a:spcAft>
                        <a:buNone/>
                      </a:pPr>
                      <a:r>
                        <a:rPr lang="en" sz="700" b="1">
                          <a:highlight>
                            <a:srgbClr val="FFFFFF"/>
                          </a:highlight>
                        </a:rPr>
                        <a:t>#966606</a:t>
                      </a:r>
                      <a:endParaRPr sz="700" b="1">
                        <a:highlight>
                          <a:srgbClr val="FFFFFF"/>
                        </a:highlight>
                      </a:endParaRPr>
                    </a:p>
                    <a:p>
                      <a:pPr marL="0" lvl="0" indent="0" algn="ctr" rtl="0">
                        <a:spcBef>
                          <a:spcPts val="0"/>
                        </a:spcBef>
                        <a:spcAft>
                          <a:spcPts val="0"/>
                        </a:spcAft>
                        <a:buNone/>
                      </a:pPr>
                      <a:r>
                        <a:rPr lang="en" sz="700" b="1">
                          <a:highlight>
                            <a:srgbClr val="FFFFFF"/>
                          </a:highlight>
                        </a:rPr>
                        <a:t>rgb(150,102,6)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66606"/>
                    </a:solidFill>
                  </a:tcPr>
                </a:tc>
                <a:tc>
                  <a:txBody>
                    <a:bodyPr/>
                    <a:lstStyle/>
                    <a:p>
                      <a:pPr marL="0" lvl="0" indent="0" algn="ctr" rtl="0">
                        <a:spcBef>
                          <a:spcPts val="0"/>
                        </a:spcBef>
                        <a:spcAft>
                          <a:spcPts val="0"/>
                        </a:spcAft>
                        <a:buNone/>
                      </a:pPr>
                      <a:r>
                        <a:rPr lang="en" sz="700" b="1">
                          <a:highlight>
                            <a:srgbClr val="FFFFFF"/>
                          </a:highlight>
                        </a:rPr>
                        <a:t>#574013</a:t>
                      </a:r>
                      <a:endParaRPr sz="700" b="1">
                        <a:highlight>
                          <a:srgbClr val="FFFFFF"/>
                        </a:highlight>
                      </a:endParaRPr>
                    </a:p>
                    <a:p>
                      <a:pPr marL="0" lvl="0" indent="0" algn="ctr" rtl="0">
                        <a:spcBef>
                          <a:spcPts val="0"/>
                        </a:spcBef>
                        <a:spcAft>
                          <a:spcPts val="0"/>
                        </a:spcAft>
                        <a:buNone/>
                      </a:pPr>
                      <a:r>
                        <a:rPr lang="en" sz="700" b="1">
                          <a:highlight>
                            <a:srgbClr val="FFFFFF"/>
                          </a:highlight>
                        </a:rPr>
                        <a:t>rgb(87,64,19)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574013"/>
                    </a:solidFill>
                  </a:tcPr>
                </a:tc>
                <a:tc>
                  <a:txBody>
                    <a:bodyPr/>
                    <a:lstStyle/>
                    <a:p>
                      <a:pPr marL="0" lvl="0" indent="0" algn="ctr" rtl="0">
                        <a:spcBef>
                          <a:spcPts val="0"/>
                        </a:spcBef>
                        <a:spcAft>
                          <a:spcPts val="0"/>
                        </a:spcAft>
                        <a:buNone/>
                      </a:pPr>
                      <a:r>
                        <a:rPr lang="en" sz="700" b="1">
                          <a:highlight>
                            <a:srgbClr val="FFFFFF"/>
                          </a:highlight>
                        </a:rPr>
                        <a:t>#0c7829</a:t>
                      </a:r>
                      <a:endParaRPr sz="700" b="1">
                        <a:highlight>
                          <a:srgbClr val="FFFFFF"/>
                        </a:highlight>
                      </a:endParaRPr>
                    </a:p>
                    <a:p>
                      <a:pPr marL="0" lvl="0" indent="0" algn="ctr" rtl="0">
                        <a:spcBef>
                          <a:spcPts val="0"/>
                        </a:spcBef>
                        <a:spcAft>
                          <a:spcPts val="0"/>
                        </a:spcAft>
                        <a:buNone/>
                      </a:pPr>
                      <a:r>
                        <a:rPr lang="en" sz="700" b="1">
                          <a:highlight>
                            <a:srgbClr val="FFFFFF"/>
                          </a:highlight>
                        </a:rPr>
                        <a:t>rgb(12,120,41)</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C7829"/>
                    </a:solidFill>
                  </a:tcPr>
                </a:tc>
                <a:extLst>
                  <a:ext uri="{0D108BD9-81ED-4DB2-BD59-A6C34878D82A}">
                    <a16:rowId xmlns:a16="http://schemas.microsoft.com/office/drawing/2014/main" val="10006"/>
                  </a:ext>
                </a:extLst>
              </a:tr>
            </a:tbl>
          </a:graphicData>
        </a:graphic>
      </p:graphicFrame>
      <p:sp>
        <p:nvSpPr>
          <p:cNvPr id="299" name="Google Shape;299;p25"/>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0" name="Google Shape;300;p25"/>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1" name="Google Shape;301;p25"/>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con">
  <p:cSld name="TITLE_ONLY_1_1">
    <p:spTree>
      <p:nvGrpSpPr>
        <p:cNvPr id="1" name="Shape 302"/>
        <p:cNvGrpSpPr/>
        <p:nvPr/>
      </p:nvGrpSpPr>
      <p:grpSpPr>
        <a:xfrm>
          <a:off x="0" y="0"/>
          <a:ext cx="0" cy="0"/>
          <a:chOff x="0" y="0"/>
          <a:chExt cx="0" cy="0"/>
        </a:xfrm>
      </p:grpSpPr>
      <p:sp>
        <p:nvSpPr>
          <p:cNvPr id="303" name="Google Shape;303;p26"/>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Icon</a:t>
            </a:r>
            <a:endParaRPr sz="2300">
              <a:solidFill>
                <a:schemeClr val="accent3"/>
              </a:solidFill>
            </a:endParaRPr>
          </a:p>
        </p:txBody>
      </p:sp>
      <p:pic>
        <p:nvPicPr>
          <p:cNvPr id="304" name="Google Shape;304;p26"/>
          <p:cNvPicPr preferRelativeResize="0"/>
          <p:nvPr/>
        </p:nvPicPr>
        <p:blipFill>
          <a:blip r:embed="rId2">
            <a:alphaModFix/>
          </a:blip>
          <a:stretch>
            <a:fillRect/>
          </a:stretch>
        </p:blipFill>
        <p:spPr>
          <a:xfrm>
            <a:off x="449419" y="2047425"/>
            <a:ext cx="4288383" cy="1911301"/>
          </a:xfrm>
          <a:prstGeom prst="rect">
            <a:avLst/>
          </a:prstGeom>
          <a:noFill/>
          <a:ln>
            <a:noFill/>
          </a:ln>
          <a:effectLst>
            <a:outerShdw blurRad="214313" dist="19050" dir="5400000" algn="bl" rotWithShape="0">
              <a:srgbClr val="000000">
                <a:alpha val="50000"/>
              </a:srgbClr>
            </a:outerShdw>
          </a:effectLst>
        </p:spPr>
      </p:pic>
      <p:sp>
        <p:nvSpPr>
          <p:cNvPr id="305" name="Google Shape;305;p26"/>
          <p:cNvSpPr txBox="1"/>
          <p:nvPr/>
        </p:nvSpPr>
        <p:spPr>
          <a:xfrm>
            <a:off x="442948" y="575400"/>
            <a:ext cx="8061600" cy="3501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2"/>
              </a:buClr>
              <a:buSzPts val="1400"/>
              <a:buNone/>
            </a:pPr>
            <a:r>
              <a:rPr lang="en" sz="1400" b="1">
                <a:solidFill>
                  <a:schemeClr val="accent2"/>
                </a:solidFill>
              </a:rPr>
              <a:t>Nên tận dụng icon trên G-suite để làm slide hiệu quả hơn</a:t>
            </a:r>
            <a:endParaRPr sz="1400" b="1">
              <a:solidFill>
                <a:schemeClr val="accent2"/>
              </a:solidFill>
            </a:endParaRPr>
          </a:p>
        </p:txBody>
      </p:sp>
      <p:pic>
        <p:nvPicPr>
          <p:cNvPr id="306" name="Google Shape;306;p26"/>
          <p:cNvPicPr preferRelativeResize="0"/>
          <p:nvPr/>
        </p:nvPicPr>
        <p:blipFill rotWithShape="1">
          <a:blip r:embed="rId3">
            <a:alphaModFix/>
          </a:blip>
          <a:srcRect l="16623" t="10609" r="3299" b="17849"/>
          <a:stretch/>
        </p:blipFill>
        <p:spPr>
          <a:xfrm>
            <a:off x="5027683" y="2047425"/>
            <a:ext cx="3804634" cy="1911300"/>
          </a:xfrm>
          <a:prstGeom prst="rect">
            <a:avLst/>
          </a:prstGeom>
          <a:noFill/>
          <a:ln>
            <a:noFill/>
          </a:ln>
          <a:effectLst>
            <a:outerShdw blurRad="214313" dist="19050" dir="5400000" algn="bl" rotWithShape="0">
              <a:srgbClr val="000000">
                <a:alpha val="50000"/>
              </a:srgbClr>
            </a:outerShdw>
          </a:effectLst>
        </p:spPr>
      </p:pic>
      <p:sp>
        <p:nvSpPr>
          <p:cNvPr id="307" name="Google Shape;307;p26"/>
          <p:cNvSpPr txBox="1"/>
          <p:nvPr/>
        </p:nvSpPr>
        <p:spPr>
          <a:xfrm>
            <a:off x="449419" y="1106250"/>
            <a:ext cx="4517400" cy="7656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Vào Add-ons ⇒ Get add-ons ⇒ Search “Icon” ⇒ Tải 3 bộ Icon để sử dụng</a:t>
            </a:r>
            <a:endParaRPr sz="1100"/>
          </a:p>
          <a:p>
            <a:pPr marL="342900" lvl="0" indent="-234950" algn="l" rtl="0">
              <a:lnSpc>
                <a:spcPct val="115000"/>
              </a:lnSpc>
              <a:spcBef>
                <a:spcPts val="0"/>
              </a:spcBef>
              <a:spcAft>
                <a:spcPts val="0"/>
              </a:spcAft>
              <a:buClr>
                <a:srgbClr val="000000"/>
              </a:buClr>
              <a:buSzPts val="1100"/>
              <a:buChar char="-"/>
            </a:pPr>
            <a:r>
              <a:rPr lang="en" sz="1100"/>
              <a:t>Free Icons For Docs/</a:t>
            </a:r>
            <a:endParaRPr sz="1100"/>
          </a:p>
          <a:p>
            <a:pPr marL="342900" lvl="0" indent="-234950" algn="l" rtl="0">
              <a:lnSpc>
                <a:spcPct val="115000"/>
              </a:lnSpc>
              <a:spcBef>
                <a:spcPts val="0"/>
              </a:spcBef>
              <a:spcAft>
                <a:spcPts val="0"/>
              </a:spcAft>
              <a:buClr>
                <a:srgbClr val="000000"/>
              </a:buClr>
              <a:buSzPts val="1100"/>
              <a:buChar char="-"/>
            </a:pPr>
            <a:r>
              <a:rPr lang="en" sz="1100"/>
              <a:t>Icons and Symbols (free 3 icon/day)</a:t>
            </a:r>
            <a:endParaRPr sz="1100"/>
          </a:p>
          <a:p>
            <a:pPr marL="342900" lvl="0" indent="-234950" algn="l" rtl="0">
              <a:lnSpc>
                <a:spcPct val="115000"/>
              </a:lnSpc>
              <a:spcBef>
                <a:spcPts val="0"/>
              </a:spcBef>
              <a:spcAft>
                <a:spcPts val="0"/>
              </a:spcAft>
              <a:buClr>
                <a:srgbClr val="000000"/>
              </a:buClr>
              <a:buSzPts val="1100"/>
              <a:buChar char="-"/>
            </a:pPr>
            <a:r>
              <a:rPr lang="en" sz="1100"/>
              <a:t>Insert icons for Slides</a:t>
            </a:r>
            <a:endParaRPr sz="1100"/>
          </a:p>
        </p:txBody>
      </p:sp>
      <p:pic>
        <p:nvPicPr>
          <p:cNvPr id="308" name="Google Shape;308;p26"/>
          <p:cNvPicPr preferRelativeResize="0"/>
          <p:nvPr/>
        </p:nvPicPr>
        <p:blipFill>
          <a:blip r:embed="rId4">
            <a:alphaModFix/>
          </a:blip>
          <a:stretch>
            <a:fillRect/>
          </a:stretch>
        </p:blipFill>
        <p:spPr>
          <a:xfrm>
            <a:off x="7834247" y="675094"/>
            <a:ext cx="544557" cy="307338"/>
          </a:xfrm>
          <a:prstGeom prst="rect">
            <a:avLst/>
          </a:prstGeom>
          <a:noFill/>
          <a:ln>
            <a:noFill/>
          </a:ln>
        </p:spPr>
      </p:pic>
      <p:sp>
        <p:nvSpPr>
          <p:cNvPr id="309" name="Google Shape;309;p26"/>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0" name="Google Shape;310;p26"/>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1" name="Google Shape;311;p26"/>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2" name="Google Shape;312;p26"/>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con 1">
  <p:cSld name="TITLE_ONLY_1_1_1">
    <p:spTree>
      <p:nvGrpSpPr>
        <p:cNvPr id="1" name="Shape 313"/>
        <p:cNvGrpSpPr/>
        <p:nvPr/>
      </p:nvGrpSpPr>
      <p:grpSpPr>
        <a:xfrm>
          <a:off x="0" y="0"/>
          <a:ext cx="0" cy="0"/>
          <a:chOff x="0" y="0"/>
          <a:chExt cx="0" cy="0"/>
        </a:xfrm>
      </p:grpSpPr>
      <p:sp>
        <p:nvSpPr>
          <p:cNvPr id="314" name="Google Shape;314;p27"/>
          <p:cNvSpPr/>
          <p:nvPr/>
        </p:nvSpPr>
        <p:spPr>
          <a:xfrm>
            <a:off x="3126895" y="4298775"/>
            <a:ext cx="816600" cy="4560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15" name="Google Shape;315;p27"/>
          <p:cNvPicPr preferRelativeResize="0"/>
          <p:nvPr/>
        </p:nvPicPr>
        <p:blipFill>
          <a:blip r:embed="rId2">
            <a:alphaModFix/>
          </a:blip>
          <a:stretch>
            <a:fillRect/>
          </a:stretch>
        </p:blipFill>
        <p:spPr>
          <a:xfrm>
            <a:off x="3131002" y="4292137"/>
            <a:ext cx="808088" cy="456075"/>
          </a:xfrm>
          <a:prstGeom prst="rect">
            <a:avLst/>
          </a:prstGeom>
          <a:noFill/>
          <a:ln>
            <a:noFill/>
          </a:ln>
        </p:spPr>
      </p:pic>
      <p:sp>
        <p:nvSpPr>
          <p:cNvPr id="316" name="Google Shape;316;p27"/>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Icon</a:t>
            </a:r>
            <a:endParaRPr sz="2300">
              <a:solidFill>
                <a:schemeClr val="accent3"/>
              </a:solidFill>
            </a:endParaRPr>
          </a:p>
        </p:txBody>
      </p:sp>
      <p:pic>
        <p:nvPicPr>
          <p:cNvPr id="317" name="Google Shape;317;p27"/>
          <p:cNvPicPr preferRelativeResize="0"/>
          <p:nvPr/>
        </p:nvPicPr>
        <p:blipFill>
          <a:blip r:embed="rId3">
            <a:alphaModFix/>
          </a:blip>
          <a:stretch>
            <a:fillRect/>
          </a:stretch>
        </p:blipFill>
        <p:spPr>
          <a:xfrm>
            <a:off x="1222825" y="4292128"/>
            <a:ext cx="808079" cy="456075"/>
          </a:xfrm>
          <a:prstGeom prst="rect">
            <a:avLst/>
          </a:prstGeom>
          <a:noFill/>
          <a:ln>
            <a:noFill/>
          </a:ln>
        </p:spPr>
      </p:pic>
      <p:pic>
        <p:nvPicPr>
          <p:cNvPr id="318" name="Google Shape;318;p27"/>
          <p:cNvPicPr preferRelativeResize="0"/>
          <p:nvPr/>
        </p:nvPicPr>
        <p:blipFill>
          <a:blip r:embed="rId4">
            <a:alphaModFix/>
          </a:blip>
          <a:stretch>
            <a:fillRect/>
          </a:stretch>
        </p:blipFill>
        <p:spPr>
          <a:xfrm>
            <a:off x="646451" y="4292119"/>
            <a:ext cx="456974" cy="456076"/>
          </a:xfrm>
          <a:prstGeom prst="rect">
            <a:avLst/>
          </a:prstGeom>
          <a:noFill/>
          <a:ln>
            <a:noFill/>
          </a:ln>
        </p:spPr>
      </p:pic>
      <p:pic>
        <p:nvPicPr>
          <p:cNvPr id="319" name="Google Shape;319;p27"/>
          <p:cNvPicPr preferRelativeResize="0"/>
          <p:nvPr/>
        </p:nvPicPr>
        <p:blipFill>
          <a:blip r:embed="rId5">
            <a:alphaModFix/>
          </a:blip>
          <a:stretch>
            <a:fillRect/>
          </a:stretch>
        </p:blipFill>
        <p:spPr>
          <a:xfrm>
            <a:off x="2150399" y="4292128"/>
            <a:ext cx="808088" cy="456092"/>
          </a:xfrm>
          <a:prstGeom prst="rect">
            <a:avLst/>
          </a:prstGeom>
          <a:noFill/>
          <a:ln>
            <a:noFill/>
          </a:ln>
        </p:spPr>
      </p:pic>
      <p:pic>
        <p:nvPicPr>
          <p:cNvPr id="320" name="Google Shape;320;p27"/>
          <p:cNvPicPr preferRelativeResize="0"/>
          <p:nvPr/>
        </p:nvPicPr>
        <p:blipFill>
          <a:blip r:embed="rId2">
            <a:alphaModFix/>
          </a:blip>
          <a:stretch>
            <a:fillRect/>
          </a:stretch>
        </p:blipFill>
        <p:spPr>
          <a:xfrm>
            <a:off x="7834247" y="675094"/>
            <a:ext cx="544557" cy="307338"/>
          </a:xfrm>
          <a:prstGeom prst="rect">
            <a:avLst/>
          </a:prstGeom>
          <a:noFill/>
          <a:ln>
            <a:noFill/>
          </a:ln>
        </p:spPr>
      </p:pic>
      <p:pic>
        <p:nvPicPr>
          <p:cNvPr id="321" name="Google Shape;321;p27"/>
          <p:cNvPicPr preferRelativeResize="0"/>
          <p:nvPr/>
        </p:nvPicPr>
        <p:blipFill>
          <a:blip r:embed="rId6">
            <a:alphaModFix/>
          </a:blip>
          <a:stretch>
            <a:fillRect/>
          </a:stretch>
        </p:blipFill>
        <p:spPr>
          <a:xfrm>
            <a:off x="2329689" y="1767616"/>
            <a:ext cx="1664494" cy="2443163"/>
          </a:xfrm>
          <a:prstGeom prst="rect">
            <a:avLst/>
          </a:prstGeom>
          <a:noFill/>
          <a:ln>
            <a:noFill/>
          </a:ln>
        </p:spPr>
      </p:pic>
      <p:pic>
        <p:nvPicPr>
          <p:cNvPr id="322" name="Google Shape;322;p27"/>
          <p:cNvPicPr preferRelativeResize="0"/>
          <p:nvPr/>
        </p:nvPicPr>
        <p:blipFill rotWithShape="1">
          <a:blip r:embed="rId7">
            <a:alphaModFix/>
          </a:blip>
          <a:srcRect/>
          <a:stretch/>
        </p:blipFill>
        <p:spPr>
          <a:xfrm>
            <a:off x="-219739" y="39825"/>
            <a:ext cx="2250281" cy="3150394"/>
          </a:xfrm>
          <a:prstGeom prst="rect">
            <a:avLst/>
          </a:prstGeom>
          <a:noFill/>
          <a:ln>
            <a:noFill/>
          </a:ln>
        </p:spPr>
      </p:pic>
      <p:pic>
        <p:nvPicPr>
          <p:cNvPr id="323" name="Google Shape;323;p27"/>
          <p:cNvPicPr preferRelativeResize="0"/>
          <p:nvPr/>
        </p:nvPicPr>
        <p:blipFill>
          <a:blip r:embed="rId8">
            <a:alphaModFix/>
          </a:blip>
          <a:stretch>
            <a:fillRect/>
          </a:stretch>
        </p:blipFill>
        <p:spPr>
          <a:xfrm>
            <a:off x="4557437" y="1612106"/>
            <a:ext cx="2250282" cy="2488411"/>
          </a:xfrm>
          <a:prstGeom prst="rect">
            <a:avLst/>
          </a:prstGeom>
          <a:noFill/>
          <a:ln>
            <a:noFill/>
          </a:ln>
        </p:spPr>
      </p:pic>
      <p:pic>
        <p:nvPicPr>
          <p:cNvPr id="324" name="Google Shape;324;p27"/>
          <p:cNvPicPr preferRelativeResize="0"/>
          <p:nvPr/>
        </p:nvPicPr>
        <p:blipFill>
          <a:blip r:embed="rId9">
            <a:alphaModFix/>
          </a:blip>
          <a:stretch>
            <a:fillRect/>
          </a:stretch>
        </p:blipFill>
        <p:spPr>
          <a:xfrm>
            <a:off x="6575057" y="393458"/>
            <a:ext cx="2082591" cy="2443163"/>
          </a:xfrm>
          <a:prstGeom prst="rect">
            <a:avLst/>
          </a:prstGeom>
          <a:noFill/>
          <a:ln>
            <a:noFill/>
          </a:ln>
        </p:spPr>
      </p:pic>
      <p:sp>
        <p:nvSpPr>
          <p:cNvPr id="325" name="Google Shape;325;p27"/>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6" name="Google Shape;326;p27"/>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7" name="Google Shape;327;p27"/>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8" name="Google Shape;328;p27"/>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ố cục tùy chỉnh 1">
  <p:cSld name="CUSTOM_10">
    <p:spTree>
      <p:nvGrpSpPr>
        <p:cNvPr id="1" name="Shape 329"/>
        <p:cNvGrpSpPr/>
        <p:nvPr/>
      </p:nvGrpSpPr>
      <p:grpSpPr>
        <a:xfrm>
          <a:off x="0" y="0"/>
          <a:ext cx="0" cy="0"/>
          <a:chOff x="0" y="0"/>
          <a:chExt cx="0" cy="0"/>
        </a:xfrm>
      </p:grpSpPr>
      <p:sp>
        <p:nvSpPr>
          <p:cNvPr id="330" name="Google Shape;330;p28"/>
          <p:cNvSpPr txBox="1"/>
          <p:nvPr/>
        </p:nvSpPr>
        <p:spPr>
          <a:xfrm>
            <a:off x="602457" y="1692873"/>
            <a:ext cx="7939200" cy="19758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331" name="Google Shape;331;p28"/>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Meet Our Team</a:t>
            </a:r>
            <a:endParaRPr sz="2300">
              <a:solidFill>
                <a:schemeClr val="accent3"/>
              </a:solidFill>
            </a:endParaRPr>
          </a:p>
        </p:txBody>
      </p:sp>
      <p:sp>
        <p:nvSpPr>
          <p:cNvPr id="332" name="Google Shape;332;p28"/>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3" name="Google Shape;333;p28"/>
          <p:cNvSpPr txBox="1"/>
          <p:nvPr/>
        </p:nvSpPr>
        <p:spPr>
          <a:xfrm>
            <a:off x="2275751" y="642675"/>
            <a:ext cx="4971600" cy="918600"/>
          </a:xfrm>
          <a:prstGeom prst="rect">
            <a:avLst/>
          </a:prstGeom>
          <a:noFill/>
          <a:ln w="9525" cap="flat" cmpd="sng">
            <a:solidFill>
              <a:srgbClr val="B0006E"/>
            </a:solidFill>
            <a:prstDash val="solid"/>
            <a:round/>
            <a:headEnd type="none" w="sm" len="sm"/>
            <a:tailEnd type="none" w="sm" len="sm"/>
          </a:ln>
        </p:spPr>
        <p:txBody>
          <a:bodyPr spcFirstLastPara="1" wrap="square" lIns="51450" tIns="51450" rIns="51450" bIns="51450" anchor="t" anchorCtr="0">
            <a:noAutofit/>
          </a:bodyPr>
          <a:lstStyle/>
          <a:p>
            <a:pPr marL="0" lvl="0" indent="0" algn="l" rtl="0">
              <a:spcBef>
                <a:spcPts val="0"/>
              </a:spcBef>
              <a:spcAft>
                <a:spcPts val="0"/>
              </a:spcAft>
              <a:buNone/>
            </a:pPr>
            <a:endParaRPr sz="800">
              <a:latin typeface="Calibri"/>
              <a:ea typeface="Calibri"/>
              <a:cs typeface="Calibri"/>
              <a:sym typeface="Calibri"/>
            </a:endParaRPr>
          </a:p>
        </p:txBody>
      </p:sp>
      <p:sp>
        <p:nvSpPr>
          <p:cNvPr id="334" name="Google Shape;334;p28"/>
          <p:cNvSpPr txBox="1"/>
          <p:nvPr/>
        </p:nvSpPr>
        <p:spPr>
          <a:xfrm>
            <a:off x="587810" y="3826313"/>
            <a:ext cx="7939200" cy="1039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335" name="Google Shape;335;p28"/>
          <p:cNvSpPr/>
          <p:nvPr/>
        </p:nvSpPr>
        <p:spPr>
          <a:xfrm>
            <a:off x="632933" y="3703238"/>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Supervisor</a:t>
            </a:r>
            <a:endParaRPr sz="900">
              <a:solidFill>
                <a:srgbClr val="FFFFFF"/>
              </a:solidFill>
            </a:endParaRPr>
          </a:p>
        </p:txBody>
      </p:sp>
      <p:sp>
        <p:nvSpPr>
          <p:cNvPr id="336" name="Google Shape;336;p28"/>
          <p:cNvSpPr/>
          <p:nvPr/>
        </p:nvSpPr>
        <p:spPr>
          <a:xfrm>
            <a:off x="632933" y="1598541"/>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Executive</a:t>
            </a:r>
            <a:endParaRPr sz="900">
              <a:solidFill>
                <a:srgbClr val="FFFFFF"/>
              </a:solidFill>
            </a:endParaRPr>
          </a:p>
        </p:txBody>
      </p:sp>
      <p:sp>
        <p:nvSpPr>
          <p:cNvPr id="337" name="Google Shape;337;p28"/>
          <p:cNvSpPr/>
          <p:nvPr/>
        </p:nvSpPr>
        <p:spPr>
          <a:xfrm>
            <a:off x="2361610" y="527541"/>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PIC</a:t>
            </a:r>
            <a:endParaRPr sz="900">
              <a:solidFill>
                <a:srgbClr val="FFFFFF"/>
              </a:solidFill>
            </a:endParaRPr>
          </a:p>
        </p:txBody>
      </p:sp>
      <p:grpSp>
        <p:nvGrpSpPr>
          <p:cNvPr id="338" name="Google Shape;338;p28"/>
          <p:cNvGrpSpPr/>
          <p:nvPr/>
        </p:nvGrpSpPr>
        <p:grpSpPr>
          <a:xfrm>
            <a:off x="2407334" y="754988"/>
            <a:ext cx="2486913" cy="806175"/>
            <a:chOff x="4572000" y="2250750"/>
            <a:chExt cx="3315000" cy="1074900"/>
          </a:xfrm>
        </p:grpSpPr>
        <p:sp>
          <p:nvSpPr>
            <p:cNvPr id="339" name="Google Shape;339;p28"/>
            <p:cNvSpPr/>
            <p:nvPr/>
          </p:nvSpPr>
          <p:spPr>
            <a:xfrm>
              <a:off x="4572000" y="22507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40" name="Google Shape;340;p28"/>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Dương Huy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huy.bui2@mservice.com.vn</a:t>
              </a:r>
              <a:endParaRPr sz="900">
                <a:solidFill>
                  <a:srgbClr val="000078"/>
                </a:solidFill>
              </a:endParaRPr>
            </a:p>
          </p:txBody>
        </p:sp>
        <p:pic>
          <p:nvPicPr>
            <p:cNvPr id="341" name="Google Shape;341;p28"/>
            <p:cNvPicPr preferRelativeResize="0"/>
            <p:nvPr/>
          </p:nvPicPr>
          <p:blipFill rotWithShape="1">
            <a:blip r:embed="rId2">
              <a:alphaModFix/>
            </a:blip>
            <a:srcRect l="7594" t="6359" r="15847" b="25553"/>
            <a:stretch/>
          </p:blipFill>
          <p:spPr>
            <a:xfrm>
              <a:off x="4572000" y="2250750"/>
              <a:ext cx="951900" cy="1000375"/>
            </a:xfrm>
            <a:prstGeom prst="rect">
              <a:avLst/>
            </a:prstGeom>
            <a:noFill/>
            <a:ln>
              <a:noFill/>
            </a:ln>
          </p:spPr>
        </p:pic>
        <p:pic>
          <p:nvPicPr>
            <p:cNvPr id="342" name="Google Shape;342;p28"/>
            <p:cNvPicPr preferRelativeResize="0"/>
            <p:nvPr/>
          </p:nvPicPr>
          <p:blipFill>
            <a:blip r:embed="rId3">
              <a:alphaModFix/>
            </a:blip>
            <a:stretch>
              <a:fillRect/>
            </a:stretch>
          </p:blipFill>
          <p:spPr>
            <a:xfrm>
              <a:off x="5666075" y="2996613"/>
              <a:ext cx="115300" cy="115300"/>
            </a:xfrm>
            <a:prstGeom prst="rect">
              <a:avLst/>
            </a:prstGeom>
            <a:noFill/>
            <a:ln>
              <a:noFill/>
            </a:ln>
          </p:spPr>
        </p:pic>
        <p:pic>
          <p:nvPicPr>
            <p:cNvPr id="343" name="Google Shape;343;p28"/>
            <p:cNvPicPr preferRelativeResize="0"/>
            <p:nvPr/>
          </p:nvPicPr>
          <p:blipFill>
            <a:blip r:embed="rId4">
              <a:alphaModFix/>
            </a:blip>
            <a:stretch>
              <a:fillRect/>
            </a:stretch>
          </p:blipFill>
          <p:spPr>
            <a:xfrm>
              <a:off x="5680488" y="2835213"/>
              <a:ext cx="86480" cy="115300"/>
            </a:xfrm>
            <a:prstGeom prst="rect">
              <a:avLst/>
            </a:prstGeom>
            <a:noFill/>
            <a:ln>
              <a:noFill/>
            </a:ln>
          </p:spPr>
        </p:pic>
      </p:grpSp>
      <p:grpSp>
        <p:nvGrpSpPr>
          <p:cNvPr id="344" name="Google Shape;344;p28"/>
          <p:cNvGrpSpPr/>
          <p:nvPr/>
        </p:nvGrpSpPr>
        <p:grpSpPr>
          <a:xfrm>
            <a:off x="781000" y="1922925"/>
            <a:ext cx="2486913" cy="806184"/>
            <a:chOff x="598800" y="2267625"/>
            <a:chExt cx="3315000" cy="1074913"/>
          </a:xfrm>
        </p:grpSpPr>
        <p:sp>
          <p:nvSpPr>
            <p:cNvPr id="345" name="Google Shape;345;p28"/>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Thị Thu Ngân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IBS Research Executive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ngan.le2@mservice.com.vn</a:t>
              </a:r>
              <a:endParaRPr sz="900"/>
            </a:p>
          </p:txBody>
        </p:sp>
        <p:sp>
          <p:nvSpPr>
            <p:cNvPr id="346" name="Google Shape;346;p28"/>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347" name="Google Shape;347;p28"/>
            <p:cNvPicPr preferRelativeResize="0"/>
            <p:nvPr/>
          </p:nvPicPr>
          <p:blipFill rotWithShape="1">
            <a:blip r:embed="rId5">
              <a:alphaModFix/>
            </a:blip>
            <a:srcRect l="37937" t="21495" r="39972" b="43683"/>
            <a:stretch/>
          </p:blipFill>
          <p:spPr>
            <a:xfrm>
              <a:off x="598800" y="2267625"/>
              <a:ext cx="951900" cy="1000380"/>
            </a:xfrm>
            <a:prstGeom prst="rect">
              <a:avLst/>
            </a:prstGeom>
            <a:noFill/>
            <a:ln>
              <a:noFill/>
            </a:ln>
          </p:spPr>
        </p:pic>
        <p:pic>
          <p:nvPicPr>
            <p:cNvPr id="348" name="Google Shape;348;p28"/>
            <p:cNvPicPr preferRelativeResize="0"/>
            <p:nvPr/>
          </p:nvPicPr>
          <p:blipFill>
            <a:blip r:embed="rId3">
              <a:alphaModFix/>
            </a:blip>
            <a:stretch>
              <a:fillRect/>
            </a:stretch>
          </p:blipFill>
          <p:spPr>
            <a:xfrm>
              <a:off x="1705950" y="2996613"/>
              <a:ext cx="115300" cy="115300"/>
            </a:xfrm>
            <a:prstGeom prst="rect">
              <a:avLst/>
            </a:prstGeom>
            <a:noFill/>
            <a:ln>
              <a:noFill/>
            </a:ln>
          </p:spPr>
        </p:pic>
        <p:pic>
          <p:nvPicPr>
            <p:cNvPr id="349" name="Google Shape;349;p28"/>
            <p:cNvPicPr preferRelativeResize="0"/>
            <p:nvPr/>
          </p:nvPicPr>
          <p:blipFill>
            <a:blip r:embed="rId4">
              <a:alphaModFix/>
            </a:blip>
            <a:stretch>
              <a:fillRect/>
            </a:stretch>
          </p:blipFill>
          <p:spPr>
            <a:xfrm>
              <a:off x="1720363" y="2835213"/>
              <a:ext cx="86480" cy="115300"/>
            </a:xfrm>
            <a:prstGeom prst="rect">
              <a:avLst/>
            </a:prstGeom>
            <a:noFill/>
            <a:ln>
              <a:noFill/>
            </a:ln>
          </p:spPr>
        </p:pic>
      </p:grpSp>
      <p:grpSp>
        <p:nvGrpSpPr>
          <p:cNvPr id="350" name="Google Shape;350;p28"/>
          <p:cNvGrpSpPr/>
          <p:nvPr/>
        </p:nvGrpSpPr>
        <p:grpSpPr>
          <a:xfrm>
            <a:off x="3088935" y="1922925"/>
            <a:ext cx="2486913" cy="806175"/>
            <a:chOff x="4572000" y="2267638"/>
            <a:chExt cx="3315000" cy="1074900"/>
          </a:xfrm>
        </p:grpSpPr>
        <p:sp>
          <p:nvSpPr>
            <p:cNvPr id="351" name="Google Shape;351;p28"/>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 name="Google Shape;352;p28"/>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Đinh Quốc Duy (Mr.)</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Research Operation Lead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duy.dinh1@mservice.com.vn</a:t>
              </a:r>
              <a:endParaRPr sz="900"/>
            </a:p>
          </p:txBody>
        </p:sp>
        <p:pic>
          <p:nvPicPr>
            <p:cNvPr id="353" name="Google Shape;353;p28"/>
            <p:cNvPicPr preferRelativeResize="0"/>
            <p:nvPr/>
          </p:nvPicPr>
          <p:blipFill rotWithShape="1">
            <a:blip r:embed="rId6">
              <a:alphaModFix/>
            </a:blip>
            <a:srcRect l="34622" t="13508" r="39714" b="46035"/>
            <a:stretch/>
          </p:blipFill>
          <p:spPr>
            <a:xfrm>
              <a:off x="4572000" y="2267650"/>
              <a:ext cx="951900" cy="1000380"/>
            </a:xfrm>
            <a:prstGeom prst="rect">
              <a:avLst/>
            </a:prstGeom>
            <a:noFill/>
            <a:ln>
              <a:noFill/>
            </a:ln>
          </p:spPr>
        </p:pic>
        <p:pic>
          <p:nvPicPr>
            <p:cNvPr id="354" name="Google Shape;354;p28"/>
            <p:cNvPicPr preferRelativeResize="0"/>
            <p:nvPr/>
          </p:nvPicPr>
          <p:blipFill>
            <a:blip r:embed="rId3">
              <a:alphaModFix/>
            </a:blip>
            <a:stretch>
              <a:fillRect/>
            </a:stretch>
          </p:blipFill>
          <p:spPr>
            <a:xfrm>
              <a:off x="5666075" y="2996613"/>
              <a:ext cx="115300" cy="115300"/>
            </a:xfrm>
            <a:prstGeom prst="rect">
              <a:avLst/>
            </a:prstGeom>
            <a:noFill/>
            <a:ln>
              <a:noFill/>
            </a:ln>
          </p:spPr>
        </p:pic>
        <p:pic>
          <p:nvPicPr>
            <p:cNvPr id="355" name="Google Shape;355;p28"/>
            <p:cNvPicPr preferRelativeResize="0"/>
            <p:nvPr/>
          </p:nvPicPr>
          <p:blipFill>
            <a:blip r:embed="rId4">
              <a:alphaModFix/>
            </a:blip>
            <a:stretch>
              <a:fillRect/>
            </a:stretch>
          </p:blipFill>
          <p:spPr>
            <a:xfrm>
              <a:off x="5680488" y="2835213"/>
              <a:ext cx="86480" cy="115300"/>
            </a:xfrm>
            <a:prstGeom prst="rect">
              <a:avLst/>
            </a:prstGeom>
            <a:noFill/>
            <a:ln>
              <a:noFill/>
            </a:ln>
          </p:spPr>
        </p:pic>
      </p:grpSp>
      <p:grpSp>
        <p:nvGrpSpPr>
          <p:cNvPr id="356" name="Google Shape;356;p28"/>
          <p:cNvGrpSpPr/>
          <p:nvPr/>
        </p:nvGrpSpPr>
        <p:grpSpPr>
          <a:xfrm>
            <a:off x="3088886" y="2834972"/>
            <a:ext cx="2486913" cy="806175"/>
            <a:chOff x="598800" y="2267638"/>
            <a:chExt cx="3315000" cy="1074900"/>
          </a:xfrm>
        </p:grpSpPr>
        <p:sp>
          <p:nvSpPr>
            <p:cNvPr id="357" name="Google Shape;357;p28"/>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Thị Tuyết Hồng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Operation Executive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hong.le1@mservice.com.vn</a:t>
              </a:r>
              <a:endParaRPr sz="900"/>
            </a:p>
          </p:txBody>
        </p:sp>
        <p:sp>
          <p:nvSpPr>
            <p:cNvPr id="358" name="Google Shape;358;p28"/>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359" name="Google Shape;359;p28"/>
            <p:cNvPicPr preferRelativeResize="0"/>
            <p:nvPr/>
          </p:nvPicPr>
          <p:blipFill rotWithShape="1">
            <a:blip r:embed="rId7">
              <a:alphaModFix/>
            </a:blip>
            <a:srcRect l="24906" t="37523" r="29842" b="35679"/>
            <a:stretch/>
          </p:blipFill>
          <p:spPr>
            <a:xfrm>
              <a:off x="598800" y="2267650"/>
              <a:ext cx="951900" cy="1000374"/>
            </a:xfrm>
            <a:prstGeom prst="rect">
              <a:avLst/>
            </a:prstGeom>
            <a:noFill/>
            <a:ln>
              <a:noFill/>
            </a:ln>
          </p:spPr>
        </p:pic>
        <p:pic>
          <p:nvPicPr>
            <p:cNvPr id="360" name="Google Shape;360;p28"/>
            <p:cNvPicPr preferRelativeResize="0"/>
            <p:nvPr/>
          </p:nvPicPr>
          <p:blipFill>
            <a:blip r:embed="rId3">
              <a:alphaModFix/>
            </a:blip>
            <a:stretch>
              <a:fillRect/>
            </a:stretch>
          </p:blipFill>
          <p:spPr>
            <a:xfrm>
              <a:off x="1705950" y="2996613"/>
              <a:ext cx="115300" cy="115300"/>
            </a:xfrm>
            <a:prstGeom prst="rect">
              <a:avLst/>
            </a:prstGeom>
            <a:noFill/>
            <a:ln>
              <a:noFill/>
            </a:ln>
          </p:spPr>
        </p:pic>
        <p:pic>
          <p:nvPicPr>
            <p:cNvPr id="361" name="Google Shape;361;p28"/>
            <p:cNvPicPr preferRelativeResize="0"/>
            <p:nvPr/>
          </p:nvPicPr>
          <p:blipFill>
            <a:blip r:embed="rId4">
              <a:alphaModFix/>
            </a:blip>
            <a:stretch>
              <a:fillRect/>
            </a:stretch>
          </p:blipFill>
          <p:spPr>
            <a:xfrm>
              <a:off x="1720363" y="2835213"/>
              <a:ext cx="86480" cy="115300"/>
            </a:xfrm>
            <a:prstGeom prst="rect">
              <a:avLst/>
            </a:prstGeom>
            <a:noFill/>
            <a:ln>
              <a:noFill/>
            </a:ln>
          </p:spPr>
        </p:pic>
      </p:grpSp>
      <p:grpSp>
        <p:nvGrpSpPr>
          <p:cNvPr id="362" name="Google Shape;362;p28"/>
          <p:cNvGrpSpPr/>
          <p:nvPr/>
        </p:nvGrpSpPr>
        <p:grpSpPr>
          <a:xfrm>
            <a:off x="760135" y="2817478"/>
            <a:ext cx="2486913" cy="806175"/>
            <a:chOff x="598800" y="1091250"/>
            <a:chExt cx="3315000" cy="1074900"/>
          </a:xfrm>
        </p:grpSpPr>
        <p:sp>
          <p:nvSpPr>
            <p:cNvPr id="363" name="Google Shape;363;p28"/>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4" name="Google Shape;364;p28"/>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Văn Thị Bé Hoa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hoa.van@mservice.com.vn</a:t>
              </a:r>
              <a:endParaRPr sz="900"/>
            </a:p>
          </p:txBody>
        </p:sp>
        <p:pic>
          <p:nvPicPr>
            <p:cNvPr id="365" name="Google Shape;365;p28"/>
            <p:cNvPicPr preferRelativeResize="0"/>
            <p:nvPr/>
          </p:nvPicPr>
          <p:blipFill>
            <a:blip r:embed="rId3">
              <a:alphaModFix/>
            </a:blip>
            <a:stretch>
              <a:fillRect/>
            </a:stretch>
          </p:blipFill>
          <p:spPr>
            <a:xfrm>
              <a:off x="1705950" y="1814625"/>
              <a:ext cx="115300" cy="115300"/>
            </a:xfrm>
            <a:prstGeom prst="rect">
              <a:avLst/>
            </a:prstGeom>
            <a:noFill/>
            <a:ln>
              <a:noFill/>
            </a:ln>
          </p:spPr>
        </p:pic>
        <p:pic>
          <p:nvPicPr>
            <p:cNvPr id="366" name="Google Shape;366;p28"/>
            <p:cNvPicPr preferRelativeResize="0"/>
            <p:nvPr/>
          </p:nvPicPr>
          <p:blipFill>
            <a:blip r:embed="rId4">
              <a:alphaModFix/>
            </a:blip>
            <a:stretch>
              <a:fillRect/>
            </a:stretch>
          </p:blipFill>
          <p:spPr>
            <a:xfrm>
              <a:off x="1720363" y="1653225"/>
              <a:ext cx="86480" cy="115300"/>
            </a:xfrm>
            <a:prstGeom prst="rect">
              <a:avLst/>
            </a:prstGeom>
            <a:noFill/>
            <a:ln>
              <a:noFill/>
            </a:ln>
          </p:spPr>
        </p:pic>
        <p:pic>
          <p:nvPicPr>
            <p:cNvPr id="367" name="Google Shape;367;p28"/>
            <p:cNvPicPr preferRelativeResize="0"/>
            <p:nvPr/>
          </p:nvPicPr>
          <p:blipFill rotWithShape="1">
            <a:blip r:embed="rId8">
              <a:alphaModFix/>
            </a:blip>
            <a:srcRect l="20702" t="26956" r="23524" b="14430"/>
            <a:stretch/>
          </p:blipFill>
          <p:spPr>
            <a:xfrm>
              <a:off x="598800" y="1091262"/>
              <a:ext cx="951900" cy="1000376"/>
            </a:xfrm>
            <a:prstGeom prst="rect">
              <a:avLst/>
            </a:prstGeom>
            <a:noFill/>
            <a:ln>
              <a:noFill/>
            </a:ln>
          </p:spPr>
        </p:pic>
      </p:grpSp>
      <p:grpSp>
        <p:nvGrpSpPr>
          <p:cNvPr id="368" name="Google Shape;368;p28"/>
          <p:cNvGrpSpPr/>
          <p:nvPr/>
        </p:nvGrpSpPr>
        <p:grpSpPr>
          <a:xfrm>
            <a:off x="5575798" y="1892869"/>
            <a:ext cx="2486913" cy="806175"/>
            <a:chOff x="4572000" y="3444013"/>
            <a:chExt cx="3315000" cy="1074900"/>
          </a:xfrm>
        </p:grpSpPr>
        <p:sp>
          <p:nvSpPr>
            <p:cNvPr id="369" name="Google Shape;369;p28"/>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0" name="Google Shape;370;p28"/>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Võ Văn Quang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MBI</a:t>
              </a:r>
              <a:endParaRPr sz="900">
                <a:solidFill>
                  <a:srgbClr val="B0006E"/>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quang.vo@mservice.com.vn</a:t>
              </a:r>
              <a:endParaRPr sz="900"/>
            </a:p>
          </p:txBody>
        </p:sp>
        <p:pic>
          <p:nvPicPr>
            <p:cNvPr id="371" name="Google Shape;371;p28"/>
            <p:cNvPicPr preferRelativeResize="0"/>
            <p:nvPr/>
          </p:nvPicPr>
          <p:blipFill rotWithShape="1">
            <a:blip r:embed="rId9">
              <a:alphaModFix/>
            </a:blip>
            <a:srcRect l="10035" t="7605" r="23457" b="39977"/>
            <a:stretch/>
          </p:blipFill>
          <p:spPr>
            <a:xfrm>
              <a:off x="4572000" y="3444025"/>
              <a:ext cx="951902" cy="1000380"/>
            </a:xfrm>
            <a:prstGeom prst="rect">
              <a:avLst/>
            </a:prstGeom>
            <a:noFill/>
            <a:ln>
              <a:noFill/>
            </a:ln>
          </p:spPr>
        </p:pic>
        <p:pic>
          <p:nvPicPr>
            <p:cNvPr id="372" name="Google Shape;372;p28"/>
            <p:cNvPicPr preferRelativeResize="0"/>
            <p:nvPr/>
          </p:nvPicPr>
          <p:blipFill>
            <a:blip r:embed="rId3">
              <a:alphaModFix/>
            </a:blip>
            <a:stretch>
              <a:fillRect/>
            </a:stretch>
          </p:blipFill>
          <p:spPr>
            <a:xfrm>
              <a:off x="5666075" y="4178588"/>
              <a:ext cx="115300" cy="115300"/>
            </a:xfrm>
            <a:prstGeom prst="rect">
              <a:avLst/>
            </a:prstGeom>
            <a:noFill/>
            <a:ln>
              <a:noFill/>
            </a:ln>
          </p:spPr>
        </p:pic>
        <p:pic>
          <p:nvPicPr>
            <p:cNvPr id="373" name="Google Shape;373;p28"/>
            <p:cNvPicPr preferRelativeResize="0"/>
            <p:nvPr/>
          </p:nvPicPr>
          <p:blipFill>
            <a:blip r:embed="rId4">
              <a:alphaModFix/>
            </a:blip>
            <a:stretch>
              <a:fillRect/>
            </a:stretch>
          </p:blipFill>
          <p:spPr>
            <a:xfrm>
              <a:off x="5680488" y="4017188"/>
              <a:ext cx="86480" cy="115300"/>
            </a:xfrm>
            <a:prstGeom prst="rect">
              <a:avLst/>
            </a:prstGeom>
            <a:noFill/>
            <a:ln>
              <a:noFill/>
            </a:ln>
          </p:spPr>
        </p:pic>
      </p:grpSp>
      <p:grpSp>
        <p:nvGrpSpPr>
          <p:cNvPr id="374" name="Google Shape;374;p28"/>
          <p:cNvGrpSpPr/>
          <p:nvPr/>
        </p:nvGrpSpPr>
        <p:grpSpPr>
          <a:xfrm>
            <a:off x="5017912" y="727603"/>
            <a:ext cx="2486913" cy="806175"/>
            <a:chOff x="4572000" y="2267638"/>
            <a:chExt cx="3315000" cy="1074900"/>
          </a:xfrm>
        </p:grpSpPr>
        <p:sp>
          <p:nvSpPr>
            <p:cNvPr id="375" name="Google Shape;375;p28"/>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6" name="Google Shape;376;p28"/>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Nhơn Nghĩa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Team Leader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nghia.tran1@mservice.com.vn</a:t>
              </a:r>
              <a:endParaRPr sz="900"/>
            </a:p>
          </p:txBody>
        </p:sp>
        <p:pic>
          <p:nvPicPr>
            <p:cNvPr id="377" name="Google Shape;377;p28"/>
            <p:cNvPicPr preferRelativeResize="0"/>
            <p:nvPr/>
          </p:nvPicPr>
          <p:blipFill rotWithShape="1">
            <a:blip r:embed="rId10">
              <a:alphaModFix/>
            </a:blip>
            <a:srcRect l="34874" t="17313" r="35775" b="36417"/>
            <a:stretch/>
          </p:blipFill>
          <p:spPr>
            <a:xfrm>
              <a:off x="4572000" y="2267638"/>
              <a:ext cx="951900" cy="1000370"/>
            </a:xfrm>
            <a:prstGeom prst="rect">
              <a:avLst/>
            </a:prstGeom>
            <a:noFill/>
            <a:ln>
              <a:noFill/>
            </a:ln>
          </p:spPr>
        </p:pic>
        <p:pic>
          <p:nvPicPr>
            <p:cNvPr id="378" name="Google Shape;378;p28"/>
            <p:cNvPicPr preferRelativeResize="0"/>
            <p:nvPr/>
          </p:nvPicPr>
          <p:blipFill>
            <a:blip r:embed="rId3">
              <a:alphaModFix/>
            </a:blip>
            <a:stretch>
              <a:fillRect/>
            </a:stretch>
          </p:blipFill>
          <p:spPr>
            <a:xfrm>
              <a:off x="5666075" y="2996613"/>
              <a:ext cx="115300" cy="115300"/>
            </a:xfrm>
            <a:prstGeom prst="rect">
              <a:avLst/>
            </a:prstGeom>
            <a:noFill/>
            <a:ln>
              <a:noFill/>
            </a:ln>
          </p:spPr>
        </p:pic>
        <p:pic>
          <p:nvPicPr>
            <p:cNvPr id="379" name="Google Shape;379;p28"/>
            <p:cNvPicPr preferRelativeResize="0"/>
            <p:nvPr/>
          </p:nvPicPr>
          <p:blipFill>
            <a:blip r:embed="rId4">
              <a:alphaModFix/>
            </a:blip>
            <a:stretch>
              <a:fillRect/>
            </a:stretch>
          </p:blipFill>
          <p:spPr>
            <a:xfrm>
              <a:off x="5680488" y="2835213"/>
              <a:ext cx="86480" cy="115300"/>
            </a:xfrm>
            <a:prstGeom prst="rect">
              <a:avLst/>
            </a:prstGeom>
            <a:noFill/>
            <a:ln>
              <a:noFill/>
            </a:ln>
          </p:spPr>
        </p:pic>
      </p:grpSp>
      <p:grpSp>
        <p:nvGrpSpPr>
          <p:cNvPr id="380" name="Google Shape;380;p28"/>
          <p:cNvGrpSpPr/>
          <p:nvPr/>
        </p:nvGrpSpPr>
        <p:grpSpPr>
          <a:xfrm>
            <a:off x="1864805" y="3954328"/>
            <a:ext cx="2486913" cy="825778"/>
            <a:chOff x="598800" y="3417875"/>
            <a:chExt cx="3315000" cy="1101038"/>
          </a:xfrm>
        </p:grpSpPr>
        <p:sp>
          <p:nvSpPr>
            <p:cNvPr id="381" name="Google Shape;381;p28"/>
            <p:cNvSpPr txBox="1"/>
            <p:nvPr/>
          </p:nvSpPr>
          <p:spPr>
            <a:xfrm>
              <a:off x="1550700" y="359762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Minh Ngọc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Customer Insight Team Leader - MBI</a:t>
              </a:r>
              <a:endParaRPr sz="900">
                <a:solidFill>
                  <a:srgbClr val="000078"/>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ngoc.pham@mservice.com.vn</a:t>
              </a:r>
              <a:endParaRPr sz="900"/>
            </a:p>
          </p:txBody>
        </p:sp>
        <p:sp>
          <p:nvSpPr>
            <p:cNvPr id="382" name="Google Shape;382;p28"/>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383" name="Google Shape;383;p28"/>
            <p:cNvPicPr preferRelativeResize="0"/>
            <p:nvPr/>
          </p:nvPicPr>
          <p:blipFill rotWithShape="1">
            <a:blip r:embed="rId11">
              <a:alphaModFix/>
            </a:blip>
            <a:srcRect l="37807" t="21939" r="39605" b="41525"/>
            <a:stretch/>
          </p:blipFill>
          <p:spPr>
            <a:xfrm>
              <a:off x="598800" y="3417875"/>
              <a:ext cx="951900" cy="1026530"/>
            </a:xfrm>
            <a:prstGeom prst="rect">
              <a:avLst/>
            </a:prstGeom>
            <a:noFill/>
            <a:ln>
              <a:noFill/>
            </a:ln>
          </p:spPr>
        </p:pic>
        <p:pic>
          <p:nvPicPr>
            <p:cNvPr id="384" name="Google Shape;384;p28"/>
            <p:cNvPicPr preferRelativeResize="0"/>
            <p:nvPr/>
          </p:nvPicPr>
          <p:blipFill>
            <a:blip r:embed="rId3">
              <a:alphaModFix/>
            </a:blip>
            <a:stretch>
              <a:fillRect/>
            </a:stretch>
          </p:blipFill>
          <p:spPr>
            <a:xfrm>
              <a:off x="1705950" y="4178588"/>
              <a:ext cx="115300" cy="115300"/>
            </a:xfrm>
            <a:prstGeom prst="rect">
              <a:avLst/>
            </a:prstGeom>
            <a:noFill/>
            <a:ln>
              <a:noFill/>
            </a:ln>
          </p:spPr>
        </p:pic>
        <p:pic>
          <p:nvPicPr>
            <p:cNvPr id="385" name="Google Shape;385;p28"/>
            <p:cNvPicPr preferRelativeResize="0"/>
            <p:nvPr/>
          </p:nvPicPr>
          <p:blipFill>
            <a:blip r:embed="rId4">
              <a:alphaModFix/>
            </a:blip>
            <a:stretch>
              <a:fillRect/>
            </a:stretch>
          </p:blipFill>
          <p:spPr>
            <a:xfrm>
              <a:off x="1720363" y="4017188"/>
              <a:ext cx="86480" cy="115300"/>
            </a:xfrm>
            <a:prstGeom prst="rect">
              <a:avLst/>
            </a:prstGeom>
            <a:noFill/>
            <a:ln>
              <a:noFill/>
            </a:ln>
          </p:spPr>
        </p:pic>
      </p:grpSp>
      <p:grpSp>
        <p:nvGrpSpPr>
          <p:cNvPr id="386" name="Google Shape;386;p28"/>
          <p:cNvGrpSpPr/>
          <p:nvPr/>
        </p:nvGrpSpPr>
        <p:grpSpPr>
          <a:xfrm>
            <a:off x="4371154" y="3958341"/>
            <a:ext cx="2486913" cy="806175"/>
            <a:chOff x="598800" y="2267638"/>
            <a:chExt cx="3315000" cy="1074900"/>
          </a:xfrm>
        </p:grpSpPr>
        <p:sp>
          <p:nvSpPr>
            <p:cNvPr id="387" name="Google Shape;387;p28"/>
            <p:cNvSpPr txBox="1"/>
            <p:nvPr/>
          </p:nvSpPr>
          <p:spPr>
            <a:xfrm>
              <a:off x="1550700" y="24212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Thị Thu Nhi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Manager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nhi.tran2@mservice.com.vn</a:t>
              </a:r>
              <a:endParaRPr sz="900"/>
            </a:p>
          </p:txBody>
        </p:sp>
        <p:sp>
          <p:nvSpPr>
            <p:cNvPr id="388" name="Google Shape;388;p28"/>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89" name="Google Shape;389;p28"/>
            <p:cNvPicPr preferRelativeResize="0"/>
            <p:nvPr/>
          </p:nvPicPr>
          <p:blipFill rotWithShape="1">
            <a:blip r:embed="rId12">
              <a:alphaModFix/>
            </a:blip>
            <a:srcRect l="37658" t="15519" r="38669" b="47165"/>
            <a:stretch/>
          </p:blipFill>
          <p:spPr>
            <a:xfrm>
              <a:off x="598800" y="2267638"/>
              <a:ext cx="951900" cy="1000370"/>
            </a:xfrm>
            <a:prstGeom prst="rect">
              <a:avLst/>
            </a:prstGeom>
            <a:noFill/>
            <a:ln>
              <a:noFill/>
            </a:ln>
          </p:spPr>
        </p:pic>
        <p:pic>
          <p:nvPicPr>
            <p:cNvPr id="390" name="Google Shape;390;p28"/>
            <p:cNvPicPr preferRelativeResize="0"/>
            <p:nvPr/>
          </p:nvPicPr>
          <p:blipFill>
            <a:blip r:embed="rId3">
              <a:alphaModFix/>
            </a:blip>
            <a:stretch>
              <a:fillRect/>
            </a:stretch>
          </p:blipFill>
          <p:spPr>
            <a:xfrm>
              <a:off x="1705950" y="2996613"/>
              <a:ext cx="115300" cy="115300"/>
            </a:xfrm>
            <a:prstGeom prst="rect">
              <a:avLst/>
            </a:prstGeom>
            <a:noFill/>
            <a:ln>
              <a:noFill/>
            </a:ln>
          </p:spPr>
        </p:pic>
        <p:pic>
          <p:nvPicPr>
            <p:cNvPr id="391" name="Google Shape;391;p28"/>
            <p:cNvPicPr preferRelativeResize="0"/>
            <p:nvPr/>
          </p:nvPicPr>
          <p:blipFill>
            <a:blip r:embed="rId4">
              <a:alphaModFix/>
            </a:blip>
            <a:stretch>
              <a:fillRect/>
            </a:stretch>
          </p:blipFill>
          <p:spPr>
            <a:xfrm>
              <a:off x="1720363" y="2835213"/>
              <a:ext cx="86480" cy="115300"/>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con 1 2">
  <p:cSld name="TITLE_ONLY_1_1_1_2">
    <p:spTree>
      <p:nvGrpSpPr>
        <p:cNvPr id="1" name="Shape 392"/>
        <p:cNvGrpSpPr/>
        <p:nvPr/>
      </p:nvGrpSpPr>
      <p:grpSpPr>
        <a:xfrm>
          <a:off x="0" y="0"/>
          <a:ext cx="0" cy="0"/>
          <a:chOff x="0" y="0"/>
          <a:chExt cx="0" cy="0"/>
        </a:xfrm>
      </p:grpSpPr>
      <p:sp>
        <p:nvSpPr>
          <p:cNvPr id="393" name="Google Shape;393;p29"/>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Meet Our Team</a:t>
            </a:r>
            <a:endParaRPr sz="2300">
              <a:solidFill>
                <a:schemeClr val="accent3"/>
              </a:solidFill>
            </a:endParaRPr>
          </a:p>
        </p:txBody>
      </p:sp>
      <p:sp>
        <p:nvSpPr>
          <p:cNvPr id="394" name="Google Shape;394;p29"/>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5" name="Google Shape;395;p29"/>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6" name="Google Shape;396;p29"/>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7" name="Google Shape;397;p29"/>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398" name="Google Shape;398;p29"/>
          <p:cNvSpPr txBox="1"/>
          <p:nvPr/>
        </p:nvSpPr>
        <p:spPr>
          <a:xfrm>
            <a:off x="587810" y="3826313"/>
            <a:ext cx="7939200" cy="1039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399" name="Google Shape;399;p29"/>
          <p:cNvSpPr/>
          <p:nvPr/>
        </p:nvSpPr>
        <p:spPr>
          <a:xfrm>
            <a:off x="632933" y="3703238"/>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Supervisor</a:t>
            </a:r>
            <a:endParaRPr sz="900">
              <a:solidFill>
                <a:srgbClr val="FFFFFF"/>
              </a:solidFill>
            </a:endParaRPr>
          </a:p>
        </p:txBody>
      </p:sp>
      <p:sp>
        <p:nvSpPr>
          <p:cNvPr id="400" name="Google Shape;400;p29"/>
          <p:cNvSpPr txBox="1"/>
          <p:nvPr/>
        </p:nvSpPr>
        <p:spPr>
          <a:xfrm>
            <a:off x="587810" y="1382494"/>
            <a:ext cx="7939200" cy="22089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grpSp>
        <p:nvGrpSpPr>
          <p:cNvPr id="401" name="Google Shape;401;p29"/>
          <p:cNvGrpSpPr/>
          <p:nvPr/>
        </p:nvGrpSpPr>
        <p:grpSpPr>
          <a:xfrm>
            <a:off x="2304642" y="2602772"/>
            <a:ext cx="2486912" cy="806175"/>
            <a:chOff x="6045375" y="3474625"/>
            <a:chExt cx="3314999" cy="1074900"/>
          </a:xfrm>
        </p:grpSpPr>
        <p:sp>
          <p:nvSpPr>
            <p:cNvPr id="402" name="Google Shape;402;p29"/>
            <p:cNvSpPr/>
            <p:nvPr/>
          </p:nvSpPr>
          <p:spPr>
            <a:xfrm>
              <a:off x="6045375" y="3474625"/>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3" name="Google Shape;403;p29"/>
            <p:cNvSpPr txBox="1"/>
            <p:nvPr/>
          </p:nvSpPr>
          <p:spPr>
            <a:xfrm>
              <a:off x="6997274" y="36282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Đỗ Tú Anh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Assistant Research Analyst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anh.pham@mservice.com.vn</a:t>
              </a:r>
              <a:endParaRPr sz="900"/>
            </a:p>
          </p:txBody>
        </p:sp>
        <p:pic>
          <p:nvPicPr>
            <p:cNvPr id="404" name="Google Shape;404;p29"/>
            <p:cNvPicPr preferRelativeResize="0"/>
            <p:nvPr/>
          </p:nvPicPr>
          <p:blipFill>
            <a:blip r:embed="rId2">
              <a:alphaModFix/>
            </a:blip>
            <a:stretch>
              <a:fillRect/>
            </a:stretch>
          </p:blipFill>
          <p:spPr>
            <a:xfrm>
              <a:off x="7152525" y="4198000"/>
              <a:ext cx="115300" cy="115300"/>
            </a:xfrm>
            <a:prstGeom prst="rect">
              <a:avLst/>
            </a:prstGeom>
            <a:noFill/>
            <a:ln>
              <a:noFill/>
            </a:ln>
          </p:spPr>
        </p:pic>
        <p:pic>
          <p:nvPicPr>
            <p:cNvPr id="405" name="Google Shape;405;p29"/>
            <p:cNvPicPr preferRelativeResize="0"/>
            <p:nvPr/>
          </p:nvPicPr>
          <p:blipFill>
            <a:blip r:embed="rId3">
              <a:alphaModFix/>
            </a:blip>
            <a:stretch>
              <a:fillRect/>
            </a:stretch>
          </p:blipFill>
          <p:spPr>
            <a:xfrm>
              <a:off x="7166938" y="4036600"/>
              <a:ext cx="86480" cy="115300"/>
            </a:xfrm>
            <a:prstGeom prst="rect">
              <a:avLst/>
            </a:prstGeom>
            <a:noFill/>
            <a:ln>
              <a:noFill/>
            </a:ln>
          </p:spPr>
        </p:pic>
        <p:pic>
          <p:nvPicPr>
            <p:cNvPr id="406" name="Google Shape;406;p29"/>
            <p:cNvPicPr preferRelativeResize="0"/>
            <p:nvPr/>
          </p:nvPicPr>
          <p:blipFill rotWithShape="1">
            <a:blip r:embed="rId4">
              <a:alphaModFix/>
            </a:blip>
            <a:srcRect l="23211" t="14921" r="19178" b="44739"/>
            <a:stretch/>
          </p:blipFill>
          <p:spPr>
            <a:xfrm>
              <a:off x="6045375" y="3474625"/>
              <a:ext cx="951901" cy="1000376"/>
            </a:xfrm>
            <a:prstGeom prst="rect">
              <a:avLst/>
            </a:prstGeom>
            <a:noFill/>
            <a:ln>
              <a:noFill/>
            </a:ln>
          </p:spPr>
        </p:pic>
      </p:grpSp>
      <p:grpSp>
        <p:nvGrpSpPr>
          <p:cNvPr id="407" name="Google Shape;407;p29"/>
          <p:cNvGrpSpPr/>
          <p:nvPr/>
        </p:nvGrpSpPr>
        <p:grpSpPr>
          <a:xfrm>
            <a:off x="899220" y="3940941"/>
            <a:ext cx="2486913" cy="806175"/>
            <a:chOff x="598800" y="2267638"/>
            <a:chExt cx="3315000" cy="1074900"/>
          </a:xfrm>
        </p:grpSpPr>
        <p:sp>
          <p:nvSpPr>
            <p:cNvPr id="408" name="Google Shape;408;p29"/>
            <p:cNvSpPr txBox="1"/>
            <p:nvPr/>
          </p:nvSpPr>
          <p:spPr>
            <a:xfrm>
              <a:off x="1550700" y="24212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Thị Thu Nhi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Manager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nhi.tran2@mservice.com.vn</a:t>
              </a:r>
              <a:endParaRPr sz="900"/>
            </a:p>
          </p:txBody>
        </p:sp>
        <p:sp>
          <p:nvSpPr>
            <p:cNvPr id="409" name="Google Shape;409;p29"/>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10" name="Google Shape;410;p29"/>
            <p:cNvPicPr preferRelativeResize="0"/>
            <p:nvPr/>
          </p:nvPicPr>
          <p:blipFill rotWithShape="1">
            <a:blip r:embed="rId5">
              <a:alphaModFix/>
            </a:blip>
            <a:srcRect l="37658" t="15519" r="38669" b="47165"/>
            <a:stretch/>
          </p:blipFill>
          <p:spPr>
            <a:xfrm>
              <a:off x="598800" y="2267638"/>
              <a:ext cx="951900" cy="1000370"/>
            </a:xfrm>
            <a:prstGeom prst="rect">
              <a:avLst/>
            </a:prstGeom>
            <a:noFill/>
            <a:ln>
              <a:noFill/>
            </a:ln>
          </p:spPr>
        </p:pic>
        <p:pic>
          <p:nvPicPr>
            <p:cNvPr id="411" name="Google Shape;411;p29"/>
            <p:cNvPicPr preferRelativeResize="0"/>
            <p:nvPr/>
          </p:nvPicPr>
          <p:blipFill>
            <a:blip r:embed="rId2">
              <a:alphaModFix/>
            </a:blip>
            <a:stretch>
              <a:fillRect/>
            </a:stretch>
          </p:blipFill>
          <p:spPr>
            <a:xfrm>
              <a:off x="1705950" y="2996613"/>
              <a:ext cx="115300" cy="115300"/>
            </a:xfrm>
            <a:prstGeom prst="rect">
              <a:avLst/>
            </a:prstGeom>
            <a:noFill/>
            <a:ln>
              <a:noFill/>
            </a:ln>
          </p:spPr>
        </p:pic>
        <p:pic>
          <p:nvPicPr>
            <p:cNvPr id="412" name="Google Shape;412;p29"/>
            <p:cNvPicPr preferRelativeResize="0"/>
            <p:nvPr/>
          </p:nvPicPr>
          <p:blipFill>
            <a:blip r:embed="rId3">
              <a:alphaModFix/>
            </a:blip>
            <a:stretch>
              <a:fillRect/>
            </a:stretch>
          </p:blipFill>
          <p:spPr>
            <a:xfrm>
              <a:off x="1720363" y="2835213"/>
              <a:ext cx="86480" cy="115300"/>
            </a:xfrm>
            <a:prstGeom prst="rect">
              <a:avLst/>
            </a:prstGeom>
            <a:noFill/>
            <a:ln>
              <a:noFill/>
            </a:ln>
          </p:spPr>
        </p:pic>
      </p:grpSp>
      <p:grpSp>
        <p:nvGrpSpPr>
          <p:cNvPr id="413" name="Google Shape;413;p29"/>
          <p:cNvGrpSpPr/>
          <p:nvPr/>
        </p:nvGrpSpPr>
        <p:grpSpPr>
          <a:xfrm>
            <a:off x="6069326" y="3931144"/>
            <a:ext cx="2486913" cy="825778"/>
            <a:chOff x="598800" y="3417875"/>
            <a:chExt cx="3315000" cy="1101038"/>
          </a:xfrm>
        </p:grpSpPr>
        <p:sp>
          <p:nvSpPr>
            <p:cNvPr id="414" name="Google Shape;414;p29"/>
            <p:cNvSpPr txBox="1"/>
            <p:nvPr/>
          </p:nvSpPr>
          <p:spPr>
            <a:xfrm>
              <a:off x="1550700" y="359762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Minh Ngọc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Customer Insight Team Leader - MBI</a:t>
              </a:r>
              <a:endParaRPr sz="900">
                <a:solidFill>
                  <a:srgbClr val="000078"/>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ngoc.pham@mservice.com.vn</a:t>
              </a:r>
              <a:endParaRPr sz="900"/>
            </a:p>
          </p:txBody>
        </p:sp>
        <p:sp>
          <p:nvSpPr>
            <p:cNvPr id="415" name="Google Shape;415;p29"/>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416" name="Google Shape;416;p29"/>
            <p:cNvPicPr preferRelativeResize="0"/>
            <p:nvPr/>
          </p:nvPicPr>
          <p:blipFill rotWithShape="1">
            <a:blip r:embed="rId6">
              <a:alphaModFix/>
            </a:blip>
            <a:srcRect l="37807" t="21939" r="39605" b="41525"/>
            <a:stretch/>
          </p:blipFill>
          <p:spPr>
            <a:xfrm>
              <a:off x="598800" y="3417875"/>
              <a:ext cx="951900" cy="1026530"/>
            </a:xfrm>
            <a:prstGeom prst="rect">
              <a:avLst/>
            </a:prstGeom>
            <a:noFill/>
            <a:ln>
              <a:noFill/>
            </a:ln>
          </p:spPr>
        </p:pic>
        <p:pic>
          <p:nvPicPr>
            <p:cNvPr id="417" name="Google Shape;417;p29"/>
            <p:cNvPicPr preferRelativeResize="0"/>
            <p:nvPr/>
          </p:nvPicPr>
          <p:blipFill>
            <a:blip r:embed="rId2">
              <a:alphaModFix/>
            </a:blip>
            <a:stretch>
              <a:fillRect/>
            </a:stretch>
          </p:blipFill>
          <p:spPr>
            <a:xfrm>
              <a:off x="1705950" y="4178588"/>
              <a:ext cx="115300" cy="115300"/>
            </a:xfrm>
            <a:prstGeom prst="rect">
              <a:avLst/>
            </a:prstGeom>
            <a:noFill/>
            <a:ln>
              <a:noFill/>
            </a:ln>
          </p:spPr>
        </p:pic>
        <p:pic>
          <p:nvPicPr>
            <p:cNvPr id="418" name="Google Shape;418;p29"/>
            <p:cNvPicPr preferRelativeResize="0"/>
            <p:nvPr/>
          </p:nvPicPr>
          <p:blipFill>
            <a:blip r:embed="rId3">
              <a:alphaModFix/>
            </a:blip>
            <a:stretch>
              <a:fillRect/>
            </a:stretch>
          </p:blipFill>
          <p:spPr>
            <a:xfrm>
              <a:off x="1720363" y="4017188"/>
              <a:ext cx="86480" cy="115300"/>
            </a:xfrm>
            <a:prstGeom prst="rect">
              <a:avLst/>
            </a:prstGeom>
            <a:noFill/>
            <a:ln>
              <a:noFill/>
            </a:ln>
          </p:spPr>
        </p:pic>
      </p:grpSp>
      <p:grpSp>
        <p:nvGrpSpPr>
          <p:cNvPr id="419" name="Google Shape;419;p29"/>
          <p:cNvGrpSpPr/>
          <p:nvPr/>
        </p:nvGrpSpPr>
        <p:grpSpPr>
          <a:xfrm>
            <a:off x="6034883" y="1624894"/>
            <a:ext cx="2486913" cy="806184"/>
            <a:chOff x="598800" y="2267625"/>
            <a:chExt cx="3315000" cy="1074913"/>
          </a:xfrm>
        </p:grpSpPr>
        <p:sp>
          <p:nvSpPr>
            <p:cNvPr id="420" name="Google Shape;420;p29"/>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Thị Thu Ngân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IBS Research Executive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ngan.le2@mservice.com.vn</a:t>
              </a:r>
              <a:endParaRPr sz="900"/>
            </a:p>
          </p:txBody>
        </p:sp>
        <p:sp>
          <p:nvSpPr>
            <p:cNvPr id="421" name="Google Shape;421;p29"/>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422" name="Google Shape;422;p29"/>
            <p:cNvPicPr preferRelativeResize="0"/>
            <p:nvPr/>
          </p:nvPicPr>
          <p:blipFill rotWithShape="1">
            <a:blip r:embed="rId7">
              <a:alphaModFix/>
            </a:blip>
            <a:srcRect l="37937" t="21495" r="39972" b="43683"/>
            <a:stretch/>
          </p:blipFill>
          <p:spPr>
            <a:xfrm>
              <a:off x="598800" y="2267625"/>
              <a:ext cx="951900" cy="1000380"/>
            </a:xfrm>
            <a:prstGeom prst="rect">
              <a:avLst/>
            </a:prstGeom>
            <a:noFill/>
            <a:ln>
              <a:noFill/>
            </a:ln>
          </p:spPr>
        </p:pic>
        <p:pic>
          <p:nvPicPr>
            <p:cNvPr id="423" name="Google Shape;423;p29"/>
            <p:cNvPicPr preferRelativeResize="0"/>
            <p:nvPr/>
          </p:nvPicPr>
          <p:blipFill>
            <a:blip r:embed="rId2">
              <a:alphaModFix/>
            </a:blip>
            <a:stretch>
              <a:fillRect/>
            </a:stretch>
          </p:blipFill>
          <p:spPr>
            <a:xfrm>
              <a:off x="1705950" y="2996613"/>
              <a:ext cx="115300" cy="115300"/>
            </a:xfrm>
            <a:prstGeom prst="rect">
              <a:avLst/>
            </a:prstGeom>
            <a:noFill/>
            <a:ln>
              <a:noFill/>
            </a:ln>
          </p:spPr>
        </p:pic>
        <p:pic>
          <p:nvPicPr>
            <p:cNvPr id="424" name="Google Shape;424;p29"/>
            <p:cNvPicPr preferRelativeResize="0"/>
            <p:nvPr/>
          </p:nvPicPr>
          <p:blipFill>
            <a:blip r:embed="rId3">
              <a:alphaModFix/>
            </a:blip>
            <a:stretch>
              <a:fillRect/>
            </a:stretch>
          </p:blipFill>
          <p:spPr>
            <a:xfrm>
              <a:off x="1720363" y="2835213"/>
              <a:ext cx="86480" cy="115300"/>
            </a:xfrm>
            <a:prstGeom prst="rect">
              <a:avLst/>
            </a:prstGeom>
            <a:noFill/>
            <a:ln>
              <a:noFill/>
            </a:ln>
          </p:spPr>
        </p:pic>
      </p:grpSp>
      <p:grpSp>
        <p:nvGrpSpPr>
          <p:cNvPr id="425" name="Google Shape;425;p29"/>
          <p:cNvGrpSpPr/>
          <p:nvPr/>
        </p:nvGrpSpPr>
        <p:grpSpPr>
          <a:xfrm>
            <a:off x="3548011" y="1629806"/>
            <a:ext cx="2486913" cy="806175"/>
            <a:chOff x="598800" y="2267638"/>
            <a:chExt cx="3315000" cy="1074900"/>
          </a:xfrm>
        </p:grpSpPr>
        <p:sp>
          <p:nvSpPr>
            <p:cNvPr id="426" name="Google Shape;426;p29"/>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Mang Anh Cường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cuong.mang@mservice.com.vn</a:t>
              </a:r>
              <a:endParaRPr sz="900"/>
            </a:p>
          </p:txBody>
        </p:sp>
        <p:sp>
          <p:nvSpPr>
            <p:cNvPr id="427" name="Google Shape;427;p29"/>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428" name="Google Shape;428;p29"/>
            <p:cNvPicPr preferRelativeResize="0"/>
            <p:nvPr/>
          </p:nvPicPr>
          <p:blipFill rotWithShape="1">
            <a:blip r:embed="rId8">
              <a:alphaModFix/>
            </a:blip>
            <a:srcRect l="37905" t="18505" r="37820" b="43228"/>
            <a:stretch/>
          </p:blipFill>
          <p:spPr>
            <a:xfrm>
              <a:off x="598800" y="2267650"/>
              <a:ext cx="951900" cy="1000380"/>
            </a:xfrm>
            <a:prstGeom prst="rect">
              <a:avLst/>
            </a:prstGeom>
            <a:noFill/>
            <a:ln>
              <a:noFill/>
            </a:ln>
          </p:spPr>
        </p:pic>
        <p:pic>
          <p:nvPicPr>
            <p:cNvPr id="429" name="Google Shape;429;p29"/>
            <p:cNvPicPr preferRelativeResize="0"/>
            <p:nvPr/>
          </p:nvPicPr>
          <p:blipFill>
            <a:blip r:embed="rId2">
              <a:alphaModFix/>
            </a:blip>
            <a:stretch>
              <a:fillRect/>
            </a:stretch>
          </p:blipFill>
          <p:spPr>
            <a:xfrm>
              <a:off x="1705950" y="2996613"/>
              <a:ext cx="115300" cy="115300"/>
            </a:xfrm>
            <a:prstGeom prst="rect">
              <a:avLst/>
            </a:prstGeom>
            <a:noFill/>
            <a:ln>
              <a:noFill/>
            </a:ln>
          </p:spPr>
        </p:pic>
        <p:pic>
          <p:nvPicPr>
            <p:cNvPr id="430" name="Google Shape;430;p29"/>
            <p:cNvPicPr preferRelativeResize="0"/>
            <p:nvPr/>
          </p:nvPicPr>
          <p:blipFill>
            <a:blip r:embed="rId3">
              <a:alphaModFix/>
            </a:blip>
            <a:stretch>
              <a:fillRect/>
            </a:stretch>
          </p:blipFill>
          <p:spPr>
            <a:xfrm>
              <a:off x="1720363" y="2835213"/>
              <a:ext cx="86480" cy="115300"/>
            </a:xfrm>
            <a:prstGeom prst="rect">
              <a:avLst/>
            </a:prstGeom>
            <a:noFill/>
            <a:ln>
              <a:noFill/>
            </a:ln>
          </p:spPr>
        </p:pic>
      </p:grpSp>
      <p:grpSp>
        <p:nvGrpSpPr>
          <p:cNvPr id="431" name="Google Shape;431;p29"/>
          <p:cNvGrpSpPr/>
          <p:nvPr/>
        </p:nvGrpSpPr>
        <p:grpSpPr>
          <a:xfrm>
            <a:off x="3484322" y="3940941"/>
            <a:ext cx="2486913" cy="806175"/>
            <a:chOff x="4572000" y="2267638"/>
            <a:chExt cx="3315000" cy="1074900"/>
          </a:xfrm>
        </p:grpSpPr>
        <p:sp>
          <p:nvSpPr>
            <p:cNvPr id="432" name="Google Shape;432;p29"/>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3" name="Google Shape;433;p29"/>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Hà Phương (Ms.)</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Research Supervisor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phuong.bui@mservice.com.vn</a:t>
              </a:r>
              <a:endParaRPr sz="900"/>
            </a:p>
          </p:txBody>
        </p:sp>
        <p:pic>
          <p:nvPicPr>
            <p:cNvPr id="434" name="Google Shape;434;p29"/>
            <p:cNvPicPr preferRelativeResize="0"/>
            <p:nvPr/>
          </p:nvPicPr>
          <p:blipFill rotWithShape="1">
            <a:blip r:embed="rId9">
              <a:alphaModFix/>
            </a:blip>
            <a:srcRect l="22928" t="33937" r="29797" b="38066"/>
            <a:stretch/>
          </p:blipFill>
          <p:spPr>
            <a:xfrm>
              <a:off x="4572000" y="2267638"/>
              <a:ext cx="951900" cy="1000374"/>
            </a:xfrm>
            <a:prstGeom prst="rect">
              <a:avLst/>
            </a:prstGeom>
            <a:noFill/>
            <a:ln>
              <a:noFill/>
            </a:ln>
          </p:spPr>
        </p:pic>
        <p:pic>
          <p:nvPicPr>
            <p:cNvPr id="435" name="Google Shape;435;p29"/>
            <p:cNvPicPr preferRelativeResize="0"/>
            <p:nvPr/>
          </p:nvPicPr>
          <p:blipFill>
            <a:blip r:embed="rId2">
              <a:alphaModFix/>
            </a:blip>
            <a:stretch>
              <a:fillRect/>
            </a:stretch>
          </p:blipFill>
          <p:spPr>
            <a:xfrm>
              <a:off x="5666075" y="2996613"/>
              <a:ext cx="115300" cy="115300"/>
            </a:xfrm>
            <a:prstGeom prst="rect">
              <a:avLst/>
            </a:prstGeom>
            <a:noFill/>
            <a:ln>
              <a:noFill/>
            </a:ln>
          </p:spPr>
        </p:pic>
        <p:pic>
          <p:nvPicPr>
            <p:cNvPr id="436" name="Google Shape;436;p29"/>
            <p:cNvPicPr preferRelativeResize="0"/>
            <p:nvPr/>
          </p:nvPicPr>
          <p:blipFill>
            <a:blip r:embed="rId3">
              <a:alphaModFix/>
            </a:blip>
            <a:stretch>
              <a:fillRect/>
            </a:stretch>
          </p:blipFill>
          <p:spPr>
            <a:xfrm>
              <a:off x="5680488" y="2835213"/>
              <a:ext cx="86480" cy="115300"/>
            </a:xfrm>
            <a:prstGeom prst="rect">
              <a:avLst/>
            </a:prstGeom>
            <a:noFill/>
            <a:ln>
              <a:noFill/>
            </a:ln>
          </p:spPr>
        </p:pic>
      </p:grpSp>
      <p:grpSp>
        <p:nvGrpSpPr>
          <p:cNvPr id="437" name="Google Shape;437;p29"/>
          <p:cNvGrpSpPr/>
          <p:nvPr/>
        </p:nvGrpSpPr>
        <p:grpSpPr>
          <a:xfrm>
            <a:off x="4791447" y="2602763"/>
            <a:ext cx="2486913" cy="806175"/>
            <a:chOff x="598800" y="3444013"/>
            <a:chExt cx="3315000" cy="1074900"/>
          </a:xfrm>
        </p:grpSpPr>
        <p:sp>
          <p:nvSpPr>
            <p:cNvPr id="438" name="Google Shape;438;p29"/>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39" name="Google Shape;439;p29"/>
            <p:cNvSpPr txBox="1"/>
            <p:nvPr/>
          </p:nvSpPr>
          <p:spPr>
            <a:xfrm>
              <a:off x="15507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Đoàn Quang Duy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900">
                <a:solidFill>
                  <a:srgbClr val="000078"/>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duy.bui@mservice.com.vn</a:t>
              </a:r>
              <a:endParaRPr sz="900"/>
            </a:p>
          </p:txBody>
        </p:sp>
        <p:pic>
          <p:nvPicPr>
            <p:cNvPr id="440" name="Google Shape;440;p29"/>
            <p:cNvPicPr preferRelativeResize="0"/>
            <p:nvPr/>
          </p:nvPicPr>
          <p:blipFill rotWithShape="1">
            <a:blip r:embed="rId10">
              <a:alphaModFix/>
            </a:blip>
            <a:srcRect l="26374" t="29204" r="27459" b="30517"/>
            <a:stretch/>
          </p:blipFill>
          <p:spPr>
            <a:xfrm>
              <a:off x="598800" y="3444025"/>
              <a:ext cx="951901" cy="1000375"/>
            </a:xfrm>
            <a:prstGeom prst="rect">
              <a:avLst/>
            </a:prstGeom>
            <a:noFill/>
            <a:ln>
              <a:noFill/>
            </a:ln>
          </p:spPr>
        </p:pic>
        <p:pic>
          <p:nvPicPr>
            <p:cNvPr id="441" name="Google Shape;441;p29"/>
            <p:cNvPicPr preferRelativeResize="0"/>
            <p:nvPr/>
          </p:nvPicPr>
          <p:blipFill>
            <a:blip r:embed="rId2">
              <a:alphaModFix/>
            </a:blip>
            <a:stretch>
              <a:fillRect/>
            </a:stretch>
          </p:blipFill>
          <p:spPr>
            <a:xfrm>
              <a:off x="1705950" y="4178588"/>
              <a:ext cx="115300" cy="115300"/>
            </a:xfrm>
            <a:prstGeom prst="rect">
              <a:avLst/>
            </a:prstGeom>
            <a:noFill/>
            <a:ln>
              <a:noFill/>
            </a:ln>
          </p:spPr>
        </p:pic>
        <p:pic>
          <p:nvPicPr>
            <p:cNvPr id="442" name="Google Shape;442;p29"/>
            <p:cNvPicPr preferRelativeResize="0"/>
            <p:nvPr/>
          </p:nvPicPr>
          <p:blipFill>
            <a:blip r:embed="rId3">
              <a:alphaModFix/>
            </a:blip>
            <a:stretch>
              <a:fillRect/>
            </a:stretch>
          </p:blipFill>
          <p:spPr>
            <a:xfrm>
              <a:off x="1720363" y="4017188"/>
              <a:ext cx="86480" cy="115300"/>
            </a:xfrm>
            <a:prstGeom prst="rect">
              <a:avLst/>
            </a:prstGeom>
            <a:noFill/>
            <a:ln>
              <a:noFill/>
            </a:ln>
          </p:spPr>
        </p:pic>
      </p:grpSp>
      <p:sp>
        <p:nvSpPr>
          <p:cNvPr id="443" name="Google Shape;443;p29"/>
          <p:cNvSpPr/>
          <p:nvPr/>
        </p:nvSpPr>
        <p:spPr>
          <a:xfrm>
            <a:off x="632933" y="1255641"/>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Executive</a:t>
            </a:r>
            <a:endParaRPr sz="900">
              <a:solidFill>
                <a:srgbClr val="FFFFFF"/>
              </a:solidFill>
            </a:endParaRPr>
          </a:p>
        </p:txBody>
      </p:sp>
      <p:grpSp>
        <p:nvGrpSpPr>
          <p:cNvPr id="444" name="Google Shape;444;p29"/>
          <p:cNvGrpSpPr/>
          <p:nvPr/>
        </p:nvGrpSpPr>
        <p:grpSpPr>
          <a:xfrm>
            <a:off x="962958" y="1629806"/>
            <a:ext cx="2486913" cy="806175"/>
            <a:chOff x="598800" y="1091250"/>
            <a:chExt cx="3315000" cy="1074900"/>
          </a:xfrm>
        </p:grpSpPr>
        <p:sp>
          <p:nvSpPr>
            <p:cNvPr id="445" name="Google Shape;445;p29"/>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46" name="Google Shape;446;p29"/>
            <p:cNvPicPr preferRelativeResize="0"/>
            <p:nvPr/>
          </p:nvPicPr>
          <p:blipFill rotWithShape="1">
            <a:blip r:embed="rId11">
              <a:alphaModFix/>
            </a:blip>
            <a:srcRect l="33971" t="8728" r="29957" b="34411"/>
            <a:stretch/>
          </p:blipFill>
          <p:spPr>
            <a:xfrm>
              <a:off x="598800" y="1091250"/>
              <a:ext cx="951900" cy="1000380"/>
            </a:xfrm>
            <a:prstGeom prst="rect">
              <a:avLst/>
            </a:prstGeom>
            <a:noFill/>
            <a:ln>
              <a:noFill/>
            </a:ln>
          </p:spPr>
        </p:pic>
        <p:sp>
          <p:nvSpPr>
            <p:cNvPr id="447" name="Google Shape;447;p29"/>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Nguyễn Nhật Hoàng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hoang.tran2@mservice.com.vn</a:t>
              </a:r>
              <a:endParaRPr sz="900"/>
            </a:p>
          </p:txBody>
        </p:sp>
        <p:pic>
          <p:nvPicPr>
            <p:cNvPr id="448" name="Google Shape;448;p29"/>
            <p:cNvPicPr preferRelativeResize="0"/>
            <p:nvPr/>
          </p:nvPicPr>
          <p:blipFill>
            <a:blip r:embed="rId2">
              <a:alphaModFix/>
            </a:blip>
            <a:stretch>
              <a:fillRect/>
            </a:stretch>
          </p:blipFill>
          <p:spPr>
            <a:xfrm>
              <a:off x="1705950" y="1814625"/>
              <a:ext cx="115300" cy="115300"/>
            </a:xfrm>
            <a:prstGeom prst="rect">
              <a:avLst/>
            </a:prstGeom>
            <a:noFill/>
            <a:ln>
              <a:noFill/>
            </a:ln>
          </p:spPr>
        </p:pic>
        <p:pic>
          <p:nvPicPr>
            <p:cNvPr id="449" name="Google Shape;449;p29"/>
            <p:cNvPicPr preferRelativeResize="0"/>
            <p:nvPr/>
          </p:nvPicPr>
          <p:blipFill>
            <a:blip r:embed="rId3">
              <a:alphaModFix/>
            </a:blip>
            <a:stretch>
              <a:fillRect/>
            </a:stretch>
          </p:blipFill>
          <p:spPr>
            <a:xfrm>
              <a:off x="1720363" y="1653225"/>
              <a:ext cx="86480" cy="115300"/>
            </a:xfrm>
            <a:prstGeom prst="rect">
              <a:avLst/>
            </a:prstGeom>
            <a:noFill/>
            <a:ln>
              <a:noFill/>
            </a:ln>
          </p:spPr>
        </p:pic>
      </p:grpSp>
      <p:sp>
        <p:nvSpPr>
          <p:cNvPr id="450" name="Google Shape;450;p29"/>
          <p:cNvSpPr/>
          <p:nvPr/>
        </p:nvSpPr>
        <p:spPr>
          <a:xfrm>
            <a:off x="1251876" y="1524728"/>
            <a:ext cx="451800" cy="1050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a:solidFill>
                  <a:srgbClr val="FFFFFF"/>
                </a:solidFill>
              </a:rPr>
              <a:t>PIC</a:t>
            </a:r>
            <a:endParaRPr sz="800">
              <a:solidFill>
                <a:srgbClr val="FFFFFF"/>
              </a:solidFill>
            </a:endParaRPr>
          </a:p>
        </p:txBody>
      </p:sp>
      <p:sp>
        <p:nvSpPr>
          <p:cNvPr id="451" name="Google Shape;451;p29"/>
          <p:cNvSpPr txBox="1"/>
          <p:nvPr/>
        </p:nvSpPr>
        <p:spPr>
          <a:xfrm>
            <a:off x="449419" y="546441"/>
            <a:ext cx="8343300" cy="5562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Hướng dẫn sử dụng:</a:t>
            </a:r>
            <a:endParaRPr sz="1100"/>
          </a:p>
          <a:p>
            <a:pPr marL="342900" lvl="0" indent="-234950" algn="l" rtl="0">
              <a:lnSpc>
                <a:spcPct val="115000"/>
              </a:lnSpc>
              <a:spcBef>
                <a:spcPts val="0"/>
              </a:spcBef>
              <a:spcAft>
                <a:spcPts val="0"/>
              </a:spcAft>
              <a:buSzPts val="1100"/>
              <a:buChar char="-"/>
            </a:pPr>
            <a:r>
              <a:rPr lang="en" sz="1100"/>
              <a:t>Vào </a:t>
            </a:r>
            <a:r>
              <a:rPr lang="en" sz="1100" b="1"/>
              <a:t>Slide</a:t>
            </a:r>
            <a:r>
              <a:rPr lang="en" sz="1100"/>
              <a:t> ⇒ Chọn </a:t>
            </a:r>
            <a:r>
              <a:rPr lang="en" sz="1100" b="1"/>
              <a:t>Edit master</a:t>
            </a:r>
            <a:r>
              <a:rPr lang="en" sz="1100"/>
              <a:t> ⇒ Copy profile member và paste vào template Meet Our Team</a:t>
            </a:r>
            <a:endParaRPr sz="11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con 1 1">
  <p:cSld name="TITLE_ONLY_1_1_1_1">
    <p:spTree>
      <p:nvGrpSpPr>
        <p:cNvPr id="1" name="Shape 452"/>
        <p:cNvGrpSpPr/>
        <p:nvPr/>
      </p:nvGrpSpPr>
      <p:grpSpPr>
        <a:xfrm>
          <a:off x="0" y="0"/>
          <a:ext cx="0" cy="0"/>
          <a:chOff x="0" y="0"/>
          <a:chExt cx="0" cy="0"/>
        </a:xfrm>
      </p:grpSpPr>
      <p:sp>
        <p:nvSpPr>
          <p:cNvPr id="453" name="Google Shape;453;p30"/>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Profile</a:t>
            </a:r>
            <a:endParaRPr sz="2300">
              <a:solidFill>
                <a:schemeClr val="accent3"/>
              </a:solidFill>
            </a:endParaRPr>
          </a:p>
        </p:txBody>
      </p:sp>
      <p:pic>
        <p:nvPicPr>
          <p:cNvPr id="454" name="Google Shape;454;p30"/>
          <p:cNvPicPr preferRelativeResize="0"/>
          <p:nvPr/>
        </p:nvPicPr>
        <p:blipFill>
          <a:blip r:embed="rId2">
            <a:alphaModFix/>
          </a:blip>
          <a:stretch>
            <a:fillRect/>
          </a:stretch>
        </p:blipFill>
        <p:spPr>
          <a:xfrm>
            <a:off x="7834247" y="675094"/>
            <a:ext cx="544557" cy="307338"/>
          </a:xfrm>
          <a:prstGeom prst="rect">
            <a:avLst/>
          </a:prstGeom>
          <a:noFill/>
          <a:ln>
            <a:noFill/>
          </a:ln>
        </p:spPr>
      </p:pic>
      <p:sp>
        <p:nvSpPr>
          <p:cNvPr id="455" name="Google Shape;455;p30"/>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6" name="Google Shape;456;p30"/>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7" name="Google Shape;457;p30"/>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8" name="Google Shape;458;p30"/>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grpSp>
        <p:nvGrpSpPr>
          <p:cNvPr id="459" name="Google Shape;459;p30"/>
          <p:cNvGrpSpPr/>
          <p:nvPr/>
        </p:nvGrpSpPr>
        <p:grpSpPr>
          <a:xfrm>
            <a:off x="541146" y="872241"/>
            <a:ext cx="2486913" cy="806175"/>
            <a:chOff x="598800" y="2267638"/>
            <a:chExt cx="3315000" cy="1074900"/>
          </a:xfrm>
        </p:grpSpPr>
        <p:sp>
          <p:nvSpPr>
            <p:cNvPr id="460" name="Google Shape;460;p30"/>
            <p:cNvSpPr txBox="1"/>
            <p:nvPr/>
          </p:nvSpPr>
          <p:spPr>
            <a:xfrm>
              <a:off x="1550700" y="24212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Thị Thu Nhi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Manager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nhi.tran2@mservice.com.vn</a:t>
              </a:r>
              <a:endParaRPr sz="900"/>
            </a:p>
          </p:txBody>
        </p:sp>
        <p:sp>
          <p:nvSpPr>
            <p:cNvPr id="461" name="Google Shape;461;p30"/>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62" name="Google Shape;462;p30"/>
            <p:cNvPicPr preferRelativeResize="0"/>
            <p:nvPr/>
          </p:nvPicPr>
          <p:blipFill rotWithShape="1">
            <a:blip r:embed="rId3">
              <a:alphaModFix/>
            </a:blip>
            <a:srcRect l="37658" t="15519" r="38669" b="47165"/>
            <a:stretch/>
          </p:blipFill>
          <p:spPr>
            <a:xfrm>
              <a:off x="598800" y="2267638"/>
              <a:ext cx="951900" cy="1000370"/>
            </a:xfrm>
            <a:prstGeom prst="rect">
              <a:avLst/>
            </a:prstGeom>
            <a:noFill/>
            <a:ln>
              <a:noFill/>
            </a:ln>
          </p:spPr>
        </p:pic>
        <p:pic>
          <p:nvPicPr>
            <p:cNvPr id="463" name="Google Shape;463;p30"/>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464" name="Google Shape;464;p30"/>
          <p:cNvGrpSpPr/>
          <p:nvPr/>
        </p:nvGrpSpPr>
        <p:grpSpPr>
          <a:xfrm>
            <a:off x="6116025" y="872250"/>
            <a:ext cx="2486913" cy="806175"/>
            <a:chOff x="598800" y="1091250"/>
            <a:chExt cx="3315000" cy="1074900"/>
          </a:xfrm>
        </p:grpSpPr>
        <p:sp>
          <p:nvSpPr>
            <p:cNvPr id="465" name="Google Shape;465;p30"/>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66" name="Google Shape;466;p30"/>
            <p:cNvPicPr preferRelativeResize="0"/>
            <p:nvPr/>
          </p:nvPicPr>
          <p:blipFill rotWithShape="1">
            <a:blip r:embed="rId5">
              <a:alphaModFix/>
            </a:blip>
            <a:srcRect l="33971" t="8728" r="29957" b="34411"/>
            <a:stretch/>
          </p:blipFill>
          <p:spPr>
            <a:xfrm>
              <a:off x="598800" y="1091250"/>
              <a:ext cx="951900" cy="1000380"/>
            </a:xfrm>
            <a:prstGeom prst="rect">
              <a:avLst/>
            </a:prstGeom>
            <a:noFill/>
            <a:ln>
              <a:noFill/>
            </a:ln>
          </p:spPr>
        </p:pic>
        <p:sp>
          <p:nvSpPr>
            <p:cNvPr id="467" name="Google Shape;467;p30"/>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Nguyễn Nhật Hoàng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hoang.tran2@mservice.com.vn</a:t>
              </a:r>
              <a:endParaRPr sz="900"/>
            </a:p>
          </p:txBody>
        </p:sp>
        <p:pic>
          <p:nvPicPr>
            <p:cNvPr id="468" name="Google Shape;468;p30"/>
            <p:cNvPicPr preferRelativeResize="0"/>
            <p:nvPr/>
          </p:nvPicPr>
          <p:blipFill>
            <a:blip r:embed="rId4">
              <a:alphaModFix/>
            </a:blip>
            <a:stretch>
              <a:fillRect/>
            </a:stretch>
          </p:blipFill>
          <p:spPr>
            <a:xfrm>
              <a:off x="1705950" y="1738425"/>
              <a:ext cx="115300" cy="115300"/>
            </a:xfrm>
            <a:prstGeom prst="rect">
              <a:avLst/>
            </a:prstGeom>
            <a:noFill/>
            <a:ln>
              <a:noFill/>
            </a:ln>
          </p:spPr>
        </p:pic>
      </p:grpSp>
      <p:grpSp>
        <p:nvGrpSpPr>
          <p:cNvPr id="469" name="Google Shape;469;p30"/>
          <p:cNvGrpSpPr/>
          <p:nvPr/>
        </p:nvGrpSpPr>
        <p:grpSpPr>
          <a:xfrm>
            <a:off x="541204" y="1744716"/>
            <a:ext cx="2486913" cy="806175"/>
            <a:chOff x="4572000" y="1053988"/>
            <a:chExt cx="3315000" cy="1074900"/>
          </a:xfrm>
        </p:grpSpPr>
        <p:sp>
          <p:nvSpPr>
            <p:cNvPr id="470" name="Google Shape;470;p30"/>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1" name="Google Shape;471;p30"/>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Võ Thị Thúy Hiền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Customer Insight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hien.vo@mservice.com.vn</a:t>
              </a:r>
              <a:endParaRPr sz="900"/>
            </a:p>
          </p:txBody>
        </p:sp>
        <p:pic>
          <p:nvPicPr>
            <p:cNvPr id="472" name="Google Shape;472;p30"/>
            <p:cNvPicPr preferRelativeResize="0"/>
            <p:nvPr/>
          </p:nvPicPr>
          <p:blipFill rotWithShape="1">
            <a:blip r:embed="rId6">
              <a:alphaModFix/>
            </a:blip>
            <a:srcRect l="35678" t="20001" r="39233" b="40446"/>
            <a:stretch/>
          </p:blipFill>
          <p:spPr>
            <a:xfrm>
              <a:off x="4572000" y="1054000"/>
              <a:ext cx="951901" cy="1000375"/>
            </a:xfrm>
            <a:prstGeom prst="rect">
              <a:avLst/>
            </a:prstGeom>
            <a:noFill/>
            <a:ln>
              <a:noFill/>
            </a:ln>
          </p:spPr>
        </p:pic>
        <p:pic>
          <p:nvPicPr>
            <p:cNvPr id="473" name="Google Shape;473;p30"/>
            <p:cNvPicPr preferRelativeResize="0"/>
            <p:nvPr/>
          </p:nvPicPr>
          <p:blipFill>
            <a:blip r:embed="rId4">
              <a:alphaModFix/>
            </a:blip>
            <a:stretch>
              <a:fillRect/>
            </a:stretch>
          </p:blipFill>
          <p:spPr>
            <a:xfrm>
              <a:off x="5666075" y="1738425"/>
              <a:ext cx="115300" cy="115300"/>
            </a:xfrm>
            <a:prstGeom prst="rect">
              <a:avLst/>
            </a:prstGeom>
            <a:noFill/>
            <a:ln>
              <a:noFill/>
            </a:ln>
          </p:spPr>
        </p:pic>
      </p:grpSp>
      <p:grpSp>
        <p:nvGrpSpPr>
          <p:cNvPr id="474" name="Google Shape;474;p30"/>
          <p:cNvGrpSpPr/>
          <p:nvPr/>
        </p:nvGrpSpPr>
        <p:grpSpPr>
          <a:xfrm>
            <a:off x="3328620" y="1744716"/>
            <a:ext cx="2486913" cy="806175"/>
            <a:chOff x="4572000" y="1053988"/>
            <a:chExt cx="3315000" cy="1074900"/>
          </a:xfrm>
        </p:grpSpPr>
        <p:sp>
          <p:nvSpPr>
            <p:cNvPr id="475" name="Google Shape;475;p30"/>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6" name="Google Shape;476;p30"/>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Dương Hồng Mỹ Linh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linh.duong3@mservice.com.vn</a:t>
              </a:r>
              <a:endParaRPr sz="900"/>
            </a:p>
          </p:txBody>
        </p:sp>
        <p:pic>
          <p:nvPicPr>
            <p:cNvPr id="477" name="Google Shape;477;p30"/>
            <p:cNvPicPr preferRelativeResize="0"/>
            <p:nvPr/>
          </p:nvPicPr>
          <p:blipFill>
            <a:blip r:embed="rId4">
              <a:alphaModFix/>
            </a:blip>
            <a:stretch>
              <a:fillRect/>
            </a:stretch>
          </p:blipFill>
          <p:spPr>
            <a:xfrm>
              <a:off x="5666075" y="1738425"/>
              <a:ext cx="115300" cy="115300"/>
            </a:xfrm>
            <a:prstGeom prst="rect">
              <a:avLst/>
            </a:prstGeom>
            <a:noFill/>
            <a:ln>
              <a:noFill/>
            </a:ln>
          </p:spPr>
        </p:pic>
        <p:pic>
          <p:nvPicPr>
            <p:cNvPr id="478" name="Google Shape;478;p30"/>
            <p:cNvPicPr preferRelativeResize="0"/>
            <p:nvPr/>
          </p:nvPicPr>
          <p:blipFill rotWithShape="1">
            <a:blip r:embed="rId7">
              <a:alphaModFix/>
            </a:blip>
            <a:srcRect l="32685" t="15996" r="36385" b="35249"/>
            <a:stretch/>
          </p:blipFill>
          <p:spPr>
            <a:xfrm>
              <a:off x="4572000" y="1053988"/>
              <a:ext cx="951900" cy="1000380"/>
            </a:xfrm>
            <a:prstGeom prst="rect">
              <a:avLst/>
            </a:prstGeom>
            <a:noFill/>
            <a:ln>
              <a:noFill/>
            </a:ln>
          </p:spPr>
        </p:pic>
      </p:grpSp>
      <p:grpSp>
        <p:nvGrpSpPr>
          <p:cNvPr id="479" name="Google Shape;479;p30"/>
          <p:cNvGrpSpPr/>
          <p:nvPr/>
        </p:nvGrpSpPr>
        <p:grpSpPr>
          <a:xfrm>
            <a:off x="3328630" y="872241"/>
            <a:ext cx="2486913" cy="806175"/>
            <a:chOff x="4572000" y="2267638"/>
            <a:chExt cx="3315000" cy="1074900"/>
          </a:xfrm>
        </p:grpSpPr>
        <p:sp>
          <p:nvSpPr>
            <p:cNvPr id="480" name="Google Shape;480;p30"/>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81" name="Google Shape;481;p30"/>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Hà Phương (Ms.)</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Research Supervisor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phuong.bui@mservice.com.vn</a:t>
              </a:r>
              <a:endParaRPr sz="900"/>
            </a:p>
          </p:txBody>
        </p:sp>
        <p:pic>
          <p:nvPicPr>
            <p:cNvPr id="482" name="Google Shape;482;p30"/>
            <p:cNvPicPr preferRelativeResize="0"/>
            <p:nvPr/>
          </p:nvPicPr>
          <p:blipFill rotWithShape="1">
            <a:blip r:embed="rId8">
              <a:alphaModFix/>
            </a:blip>
            <a:srcRect l="22928" t="33937" r="29797" b="38066"/>
            <a:stretch/>
          </p:blipFill>
          <p:spPr>
            <a:xfrm>
              <a:off x="4572000" y="2267638"/>
              <a:ext cx="951900" cy="1000374"/>
            </a:xfrm>
            <a:prstGeom prst="rect">
              <a:avLst/>
            </a:prstGeom>
            <a:noFill/>
            <a:ln>
              <a:noFill/>
            </a:ln>
          </p:spPr>
        </p:pic>
        <p:pic>
          <p:nvPicPr>
            <p:cNvPr id="483" name="Google Shape;483;p30"/>
            <p:cNvPicPr preferRelativeResize="0"/>
            <p:nvPr/>
          </p:nvPicPr>
          <p:blipFill>
            <a:blip r:embed="rId4">
              <a:alphaModFix/>
            </a:blip>
            <a:stretch>
              <a:fillRect/>
            </a:stretch>
          </p:blipFill>
          <p:spPr>
            <a:xfrm>
              <a:off x="5666075" y="2920413"/>
              <a:ext cx="115300" cy="115300"/>
            </a:xfrm>
            <a:prstGeom prst="rect">
              <a:avLst/>
            </a:prstGeom>
            <a:noFill/>
            <a:ln>
              <a:noFill/>
            </a:ln>
          </p:spPr>
        </p:pic>
      </p:grpSp>
      <p:grpSp>
        <p:nvGrpSpPr>
          <p:cNvPr id="484" name="Google Shape;484;p30"/>
          <p:cNvGrpSpPr/>
          <p:nvPr/>
        </p:nvGrpSpPr>
        <p:grpSpPr>
          <a:xfrm>
            <a:off x="6115987" y="1744725"/>
            <a:ext cx="2486913" cy="806175"/>
            <a:chOff x="598800" y="3444013"/>
            <a:chExt cx="3315000" cy="1074900"/>
          </a:xfrm>
        </p:grpSpPr>
        <p:sp>
          <p:nvSpPr>
            <p:cNvPr id="485" name="Google Shape;485;p30"/>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86" name="Google Shape;486;p30"/>
            <p:cNvSpPr txBox="1"/>
            <p:nvPr/>
          </p:nvSpPr>
          <p:spPr>
            <a:xfrm>
              <a:off x="15507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Đoàn Quang Duy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duy.bui@mservice.com.vn</a:t>
              </a:r>
              <a:endParaRPr sz="900"/>
            </a:p>
          </p:txBody>
        </p:sp>
        <p:pic>
          <p:nvPicPr>
            <p:cNvPr id="487" name="Google Shape;487;p30"/>
            <p:cNvPicPr preferRelativeResize="0"/>
            <p:nvPr/>
          </p:nvPicPr>
          <p:blipFill rotWithShape="1">
            <a:blip r:embed="rId9">
              <a:alphaModFix/>
            </a:blip>
            <a:srcRect l="26374" t="29204" r="27459" b="30517"/>
            <a:stretch/>
          </p:blipFill>
          <p:spPr>
            <a:xfrm>
              <a:off x="598800" y="3444025"/>
              <a:ext cx="951901" cy="1000375"/>
            </a:xfrm>
            <a:prstGeom prst="rect">
              <a:avLst/>
            </a:prstGeom>
            <a:noFill/>
            <a:ln>
              <a:noFill/>
            </a:ln>
          </p:spPr>
        </p:pic>
        <p:pic>
          <p:nvPicPr>
            <p:cNvPr id="488" name="Google Shape;488;p30"/>
            <p:cNvPicPr preferRelativeResize="0"/>
            <p:nvPr/>
          </p:nvPicPr>
          <p:blipFill>
            <a:blip r:embed="rId4">
              <a:alphaModFix/>
            </a:blip>
            <a:stretch>
              <a:fillRect/>
            </a:stretch>
          </p:blipFill>
          <p:spPr>
            <a:xfrm>
              <a:off x="1705950" y="4102388"/>
              <a:ext cx="115300" cy="115300"/>
            </a:xfrm>
            <a:prstGeom prst="rect">
              <a:avLst/>
            </a:prstGeom>
            <a:noFill/>
            <a:ln>
              <a:noFill/>
            </a:ln>
          </p:spPr>
        </p:pic>
      </p:grpSp>
      <p:grpSp>
        <p:nvGrpSpPr>
          <p:cNvPr id="489" name="Google Shape;489;p30"/>
          <p:cNvGrpSpPr/>
          <p:nvPr/>
        </p:nvGrpSpPr>
        <p:grpSpPr>
          <a:xfrm>
            <a:off x="541204" y="2617191"/>
            <a:ext cx="2486913" cy="806175"/>
            <a:chOff x="4572000" y="1053988"/>
            <a:chExt cx="3315000" cy="1074900"/>
          </a:xfrm>
        </p:grpSpPr>
        <p:sp>
          <p:nvSpPr>
            <p:cNvPr id="490" name="Google Shape;490;p30"/>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1" name="Google Shape;491;p30"/>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Đặng Nhật Hòa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hoa.dang@mservice.com.vn</a:t>
              </a:r>
              <a:endParaRPr sz="900"/>
            </a:p>
          </p:txBody>
        </p:sp>
        <p:pic>
          <p:nvPicPr>
            <p:cNvPr id="492" name="Google Shape;492;p30"/>
            <p:cNvPicPr preferRelativeResize="0"/>
            <p:nvPr/>
          </p:nvPicPr>
          <p:blipFill>
            <a:blip r:embed="rId4">
              <a:alphaModFix/>
            </a:blip>
            <a:stretch>
              <a:fillRect/>
            </a:stretch>
          </p:blipFill>
          <p:spPr>
            <a:xfrm>
              <a:off x="5666075" y="1738425"/>
              <a:ext cx="115300" cy="115300"/>
            </a:xfrm>
            <a:prstGeom prst="rect">
              <a:avLst/>
            </a:prstGeom>
            <a:noFill/>
            <a:ln>
              <a:noFill/>
            </a:ln>
          </p:spPr>
        </p:pic>
        <p:pic>
          <p:nvPicPr>
            <p:cNvPr id="493" name="Google Shape;493;p30"/>
            <p:cNvPicPr preferRelativeResize="0"/>
            <p:nvPr/>
          </p:nvPicPr>
          <p:blipFill rotWithShape="1">
            <a:blip r:embed="rId10">
              <a:alphaModFix/>
            </a:blip>
            <a:srcRect l="23478" t="21191" r="26320" b="49131"/>
            <a:stretch/>
          </p:blipFill>
          <p:spPr>
            <a:xfrm>
              <a:off x="4572000" y="1054000"/>
              <a:ext cx="951901" cy="1000397"/>
            </a:xfrm>
            <a:prstGeom prst="rect">
              <a:avLst/>
            </a:prstGeom>
            <a:noFill/>
            <a:ln>
              <a:noFill/>
            </a:ln>
          </p:spPr>
        </p:pic>
      </p:grpSp>
      <p:grpSp>
        <p:nvGrpSpPr>
          <p:cNvPr id="494" name="Google Shape;494;p30"/>
          <p:cNvGrpSpPr/>
          <p:nvPr/>
        </p:nvGrpSpPr>
        <p:grpSpPr>
          <a:xfrm>
            <a:off x="6116036" y="2617191"/>
            <a:ext cx="2486913" cy="806175"/>
            <a:chOff x="4572000" y="3444013"/>
            <a:chExt cx="3315000" cy="1074900"/>
          </a:xfrm>
        </p:grpSpPr>
        <p:sp>
          <p:nvSpPr>
            <p:cNvPr id="495" name="Google Shape;495;p30"/>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6" name="Google Shape;496;p30"/>
            <p:cNvSpPr txBox="1"/>
            <p:nvPr/>
          </p:nvSpPr>
          <p:spPr>
            <a:xfrm>
              <a:off x="5523900" y="359762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Thị Quý Nhân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quynhan.nguyen@mservice.com.vn</a:t>
              </a:r>
              <a:endParaRPr sz="900"/>
            </a:p>
          </p:txBody>
        </p:sp>
        <p:pic>
          <p:nvPicPr>
            <p:cNvPr id="497" name="Google Shape;497;p30"/>
            <p:cNvPicPr preferRelativeResize="0"/>
            <p:nvPr/>
          </p:nvPicPr>
          <p:blipFill rotWithShape="1">
            <a:blip r:embed="rId11">
              <a:alphaModFix/>
            </a:blip>
            <a:srcRect l="38245" t="22685" r="38756" b="41059"/>
            <a:stretch/>
          </p:blipFill>
          <p:spPr>
            <a:xfrm>
              <a:off x="4572000" y="3444025"/>
              <a:ext cx="951900" cy="1000380"/>
            </a:xfrm>
            <a:prstGeom prst="rect">
              <a:avLst/>
            </a:prstGeom>
            <a:noFill/>
            <a:ln>
              <a:noFill/>
            </a:ln>
          </p:spPr>
        </p:pic>
        <p:pic>
          <p:nvPicPr>
            <p:cNvPr id="498" name="Google Shape;498;p30"/>
            <p:cNvPicPr preferRelativeResize="0"/>
            <p:nvPr/>
          </p:nvPicPr>
          <p:blipFill>
            <a:blip r:embed="rId4">
              <a:alphaModFix/>
            </a:blip>
            <a:stretch>
              <a:fillRect/>
            </a:stretch>
          </p:blipFill>
          <p:spPr>
            <a:xfrm>
              <a:off x="5666075" y="4102388"/>
              <a:ext cx="115300" cy="115300"/>
            </a:xfrm>
            <a:prstGeom prst="rect">
              <a:avLst/>
            </a:prstGeom>
            <a:noFill/>
            <a:ln>
              <a:noFill/>
            </a:ln>
          </p:spPr>
        </p:pic>
      </p:grpSp>
      <p:grpSp>
        <p:nvGrpSpPr>
          <p:cNvPr id="499" name="Google Shape;499;p30"/>
          <p:cNvGrpSpPr/>
          <p:nvPr/>
        </p:nvGrpSpPr>
        <p:grpSpPr>
          <a:xfrm>
            <a:off x="3328571" y="2617191"/>
            <a:ext cx="2486913" cy="806175"/>
            <a:chOff x="598800" y="1091250"/>
            <a:chExt cx="3315000" cy="1074900"/>
          </a:xfrm>
        </p:grpSpPr>
        <p:sp>
          <p:nvSpPr>
            <p:cNvPr id="500" name="Google Shape;500;p30"/>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1" name="Google Shape;501;p30"/>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Quỳnh Trang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Customer Insight Team Leader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trang.nguyen6@mservice.com.vn</a:t>
              </a:r>
              <a:endParaRPr sz="900"/>
            </a:p>
          </p:txBody>
        </p:sp>
        <p:pic>
          <p:nvPicPr>
            <p:cNvPr id="502" name="Google Shape;502;p30"/>
            <p:cNvPicPr preferRelativeResize="0"/>
            <p:nvPr/>
          </p:nvPicPr>
          <p:blipFill>
            <a:blip r:embed="rId4">
              <a:alphaModFix/>
            </a:blip>
            <a:stretch>
              <a:fillRect/>
            </a:stretch>
          </p:blipFill>
          <p:spPr>
            <a:xfrm>
              <a:off x="1705950" y="1738425"/>
              <a:ext cx="115300" cy="115300"/>
            </a:xfrm>
            <a:prstGeom prst="rect">
              <a:avLst/>
            </a:prstGeom>
            <a:noFill/>
            <a:ln>
              <a:noFill/>
            </a:ln>
          </p:spPr>
        </p:pic>
        <p:pic>
          <p:nvPicPr>
            <p:cNvPr id="503" name="Google Shape;503;p30"/>
            <p:cNvPicPr preferRelativeResize="0"/>
            <p:nvPr/>
          </p:nvPicPr>
          <p:blipFill rotWithShape="1">
            <a:blip r:embed="rId12">
              <a:alphaModFix/>
            </a:blip>
            <a:srcRect l="37307" t="17313" r="38016" b="43787"/>
            <a:stretch/>
          </p:blipFill>
          <p:spPr>
            <a:xfrm>
              <a:off x="598800" y="1091250"/>
              <a:ext cx="951900" cy="1000380"/>
            </a:xfrm>
            <a:prstGeom prst="rect">
              <a:avLst/>
            </a:prstGeom>
            <a:noFill/>
            <a:ln>
              <a:noFill/>
            </a:ln>
          </p:spPr>
        </p:pic>
      </p:grpSp>
      <p:grpSp>
        <p:nvGrpSpPr>
          <p:cNvPr id="504" name="Google Shape;504;p30"/>
          <p:cNvGrpSpPr/>
          <p:nvPr/>
        </p:nvGrpSpPr>
        <p:grpSpPr>
          <a:xfrm>
            <a:off x="541155" y="3489666"/>
            <a:ext cx="2486913" cy="806175"/>
            <a:chOff x="598800" y="2267638"/>
            <a:chExt cx="3315000" cy="1074900"/>
          </a:xfrm>
        </p:grpSpPr>
        <p:sp>
          <p:nvSpPr>
            <p:cNvPr id="505" name="Google Shape;505;p30"/>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Mang Anh Cường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cuong.mang@mservice.com.vn</a:t>
              </a:r>
              <a:endParaRPr sz="900"/>
            </a:p>
          </p:txBody>
        </p:sp>
        <p:sp>
          <p:nvSpPr>
            <p:cNvPr id="506" name="Google Shape;506;p30"/>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07" name="Google Shape;507;p30"/>
            <p:cNvPicPr preferRelativeResize="0"/>
            <p:nvPr/>
          </p:nvPicPr>
          <p:blipFill rotWithShape="1">
            <a:blip r:embed="rId13">
              <a:alphaModFix/>
            </a:blip>
            <a:srcRect l="37905" t="18505" r="37820" b="43228"/>
            <a:stretch/>
          </p:blipFill>
          <p:spPr>
            <a:xfrm>
              <a:off x="598800" y="2267650"/>
              <a:ext cx="951900" cy="1000380"/>
            </a:xfrm>
            <a:prstGeom prst="rect">
              <a:avLst/>
            </a:prstGeom>
            <a:noFill/>
            <a:ln>
              <a:noFill/>
            </a:ln>
          </p:spPr>
        </p:pic>
        <p:pic>
          <p:nvPicPr>
            <p:cNvPr id="508" name="Google Shape;508;p30"/>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509" name="Google Shape;509;p30"/>
          <p:cNvGrpSpPr/>
          <p:nvPr/>
        </p:nvGrpSpPr>
        <p:grpSpPr>
          <a:xfrm>
            <a:off x="3328590" y="3489675"/>
            <a:ext cx="2486913" cy="806175"/>
            <a:chOff x="598800" y="2267638"/>
            <a:chExt cx="3315000" cy="1074900"/>
          </a:xfrm>
        </p:grpSpPr>
        <p:sp>
          <p:nvSpPr>
            <p:cNvPr id="510" name="Google Shape;510;p30"/>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Hàn Khánh Phương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phuong.han@mservice.com.vn</a:t>
              </a:r>
              <a:endParaRPr sz="900"/>
            </a:p>
          </p:txBody>
        </p:sp>
        <p:sp>
          <p:nvSpPr>
            <p:cNvPr id="511" name="Google Shape;511;p30"/>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12" name="Google Shape;512;p30"/>
            <p:cNvPicPr preferRelativeResize="0"/>
            <p:nvPr/>
          </p:nvPicPr>
          <p:blipFill rotWithShape="1">
            <a:blip r:embed="rId14">
              <a:alphaModFix/>
            </a:blip>
            <a:srcRect l="39509" t="17073" r="19018" b="24814"/>
            <a:stretch/>
          </p:blipFill>
          <p:spPr>
            <a:xfrm>
              <a:off x="598800" y="2267650"/>
              <a:ext cx="951901" cy="1000375"/>
            </a:xfrm>
            <a:prstGeom prst="rect">
              <a:avLst/>
            </a:prstGeom>
            <a:noFill/>
            <a:ln>
              <a:noFill/>
            </a:ln>
          </p:spPr>
        </p:pic>
        <p:pic>
          <p:nvPicPr>
            <p:cNvPr id="513" name="Google Shape;513;p30"/>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514" name="Google Shape;514;p30"/>
          <p:cNvGrpSpPr/>
          <p:nvPr/>
        </p:nvGrpSpPr>
        <p:grpSpPr>
          <a:xfrm>
            <a:off x="6116074" y="3489675"/>
            <a:ext cx="2486913" cy="806175"/>
            <a:chOff x="4572000" y="3444013"/>
            <a:chExt cx="3315000" cy="1074900"/>
          </a:xfrm>
        </p:grpSpPr>
        <p:sp>
          <p:nvSpPr>
            <p:cNvPr id="515" name="Google Shape;515;p30"/>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516" name="Google Shape;516;p30"/>
            <p:cNvPicPr preferRelativeResize="0"/>
            <p:nvPr/>
          </p:nvPicPr>
          <p:blipFill rotWithShape="1">
            <a:blip r:embed="rId15">
              <a:alphaModFix/>
            </a:blip>
            <a:srcRect l="15994" t="17205" r="51926" b="28705"/>
            <a:stretch/>
          </p:blipFill>
          <p:spPr>
            <a:xfrm>
              <a:off x="4572000" y="3444025"/>
              <a:ext cx="951900" cy="1000374"/>
            </a:xfrm>
            <a:prstGeom prst="rect">
              <a:avLst/>
            </a:prstGeom>
            <a:noFill/>
            <a:ln>
              <a:noFill/>
            </a:ln>
          </p:spPr>
        </p:pic>
        <p:sp>
          <p:nvSpPr>
            <p:cNvPr id="517" name="Google Shape;517;p30"/>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Thị Thùy Linh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China Market Research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linh.bui1@mservice.com.vn</a:t>
              </a:r>
              <a:endParaRPr sz="900"/>
            </a:p>
          </p:txBody>
        </p:sp>
        <p:pic>
          <p:nvPicPr>
            <p:cNvPr id="518" name="Google Shape;518;p30"/>
            <p:cNvPicPr preferRelativeResize="0"/>
            <p:nvPr/>
          </p:nvPicPr>
          <p:blipFill>
            <a:blip r:embed="rId4">
              <a:alphaModFix/>
            </a:blip>
            <a:stretch>
              <a:fillRect/>
            </a:stretch>
          </p:blipFill>
          <p:spPr>
            <a:xfrm>
              <a:off x="5666075" y="4102388"/>
              <a:ext cx="115300" cy="11530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6 1">
  <p:cSld name="CUSTOM_3_1">
    <p:spTree>
      <p:nvGrpSpPr>
        <p:cNvPr id="1" name="Shape 38"/>
        <p:cNvGrpSpPr/>
        <p:nvPr/>
      </p:nvGrpSpPr>
      <p:grpSpPr>
        <a:xfrm>
          <a:off x="0" y="0"/>
          <a:ext cx="0" cy="0"/>
          <a:chOff x="0" y="0"/>
          <a:chExt cx="0" cy="0"/>
        </a:xfrm>
      </p:grpSpPr>
      <p:sp>
        <p:nvSpPr>
          <p:cNvPr id="39" name="Google Shape;39;p4"/>
          <p:cNvSpPr txBox="1">
            <a:spLocks noGrp="1"/>
          </p:cNvSpPr>
          <p:nvPr>
            <p:ph type="title"/>
          </p:nvPr>
        </p:nvSpPr>
        <p:spPr>
          <a:xfrm>
            <a:off x="3133234" y="904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0" name="Google Shape;40;p4"/>
          <p:cNvSpPr txBox="1">
            <a:spLocks noGrp="1"/>
          </p:cNvSpPr>
          <p:nvPr>
            <p:ph type="title" idx="2"/>
          </p:nvPr>
        </p:nvSpPr>
        <p:spPr>
          <a:xfrm>
            <a:off x="3133234" y="1476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1" name="Google Shape;41;p4"/>
          <p:cNvSpPr txBox="1">
            <a:spLocks noGrp="1"/>
          </p:cNvSpPr>
          <p:nvPr>
            <p:ph type="title" idx="3"/>
          </p:nvPr>
        </p:nvSpPr>
        <p:spPr>
          <a:xfrm>
            <a:off x="3133234" y="2047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2" name="Google Shape;42;p4"/>
          <p:cNvSpPr txBox="1">
            <a:spLocks noGrp="1"/>
          </p:cNvSpPr>
          <p:nvPr>
            <p:ph type="title" idx="4"/>
          </p:nvPr>
        </p:nvSpPr>
        <p:spPr>
          <a:xfrm>
            <a:off x="3133234" y="2619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3" name="Google Shape;43;p4"/>
          <p:cNvSpPr txBox="1">
            <a:spLocks noGrp="1"/>
          </p:cNvSpPr>
          <p:nvPr>
            <p:ph type="title" idx="5"/>
          </p:nvPr>
        </p:nvSpPr>
        <p:spPr>
          <a:xfrm>
            <a:off x="3133234" y="3190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4" name="Google Shape;44;p4"/>
          <p:cNvSpPr txBox="1">
            <a:spLocks noGrp="1"/>
          </p:cNvSpPr>
          <p:nvPr>
            <p:ph type="title" idx="6"/>
          </p:nvPr>
        </p:nvSpPr>
        <p:spPr>
          <a:xfrm>
            <a:off x="3133234" y="3762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5" name="Google Shape;45;p4"/>
          <p:cNvSpPr txBox="1">
            <a:spLocks noGrp="1"/>
          </p:cNvSpPr>
          <p:nvPr>
            <p:ph type="title" idx="7"/>
          </p:nvPr>
        </p:nvSpPr>
        <p:spPr>
          <a:xfrm>
            <a:off x="3819168" y="9048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46" name="Google Shape;46;p4"/>
          <p:cNvSpPr txBox="1">
            <a:spLocks noGrp="1"/>
          </p:cNvSpPr>
          <p:nvPr>
            <p:ph type="title" idx="8"/>
          </p:nvPr>
        </p:nvSpPr>
        <p:spPr>
          <a:xfrm>
            <a:off x="3819168" y="14763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47" name="Google Shape;47;p4"/>
          <p:cNvSpPr txBox="1">
            <a:spLocks noGrp="1"/>
          </p:cNvSpPr>
          <p:nvPr>
            <p:ph type="title" idx="9"/>
          </p:nvPr>
        </p:nvSpPr>
        <p:spPr>
          <a:xfrm>
            <a:off x="3819168" y="20478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48" name="Google Shape;48;p4"/>
          <p:cNvSpPr txBox="1">
            <a:spLocks noGrp="1"/>
          </p:cNvSpPr>
          <p:nvPr>
            <p:ph type="title" idx="13"/>
          </p:nvPr>
        </p:nvSpPr>
        <p:spPr>
          <a:xfrm>
            <a:off x="3819168" y="26193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49" name="Google Shape;49;p4"/>
          <p:cNvSpPr txBox="1">
            <a:spLocks noGrp="1"/>
          </p:cNvSpPr>
          <p:nvPr>
            <p:ph type="title" idx="14"/>
          </p:nvPr>
        </p:nvSpPr>
        <p:spPr>
          <a:xfrm>
            <a:off x="3819168" y="31908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0" name="Google Shape;50;p4"/>
          <p:cNvSpPr txBox="1">
            <a:spLocks noGrp="1"/>
          </p:cNvSpPr>
          <p:nvPr>
            <p:ph type="title" idx="15"/>
          </p:nvPr>
        </p:nvSpPr>
        <p:spPr>
          <a:xfrm>
            <a:off x="3819168" y="37623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1" name="Google Shape;51;p4"/>
          <p:cNvSpPr txBox="1"/>
          <p:nvPr/>
        </p:nvSpPr>
        <p:spPr>
          <a:xfrm flipH="1">
            <a:off x="674836" y="1952663"/>
            <a:ext cx="1890600" cy="541500"/>
          </a:xfrm>
          <a:prstGeom prst="rect">
            <a:avLst/>
          </a:prstGeom>
          <a:noFill/>
          <a:ln>
            <a:noFill/>
          </a:ln>
        </p:spPr>
        <p:txBody>
          <a:bodyPr spcFirstLastPara="1" wrap="square" lIns="68575" tIns="68575" rIns="68575" bIns="68575" anchor="b" anchorCtr="0">
            <a:noAutofit/>
          </a:bodyPr>
          <a:lstStyle/>
          <a:p>
            <a:pPr marL="0" marR="0" lvl="0" indent="0" algn="ctr" rtl="0">
              <a:lnSpc>
                <a:spcPct val="100000"/>
              </a:lnSpc>
              <a:spcBef>
                <a:spcPts val="0"/>
              </a:spcBef>
              <a:spcAft>
                <a:spcPts val="0"/>
              </a:spcAft>
              <a:buClr>
                <a:schemeClr val="accent3"/>
              </a:buClr>
              <a:buSzPts val="2700"/>
              <a:buNone/>
            </a:pPr>
            <a:r>
              <a:rPr lang="en" sz="2700" b="1">
                <a:solidFill>
                  <a:schemeClr val="accent3"/>
                </a:solidFill>
              </a:rPr>
              <a:t>OUTLINE</a:t>
            </a:r>
            <a:endParaRPr sz="2700" b="1">
              <a:solidFill>
                <a:schemeClr val="accent3"/>
              </a:solidFill>
            </a:endParaRPr>
          </a:p>
        </p:txBody>
      </p:sp>
      <p:cxnSp>
        <p:nvCxnSpPr>
          <p:cNvPr id="52" name="Google Shape;52;p4"/>
          <p:cNvCxnSpPr/>
          <p:nvPr/>
        </p:nvCxnSpPr>
        <p:spPr>
          <a:xfrm rot="10800000" flipH="1">
            <a:off x="802570" y="2491838"/>
            <a:ext cx="1635300" cy="75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con 1 1 2">
  <p:cSld name="TITLE_ONLY_1_1_1_1_2">
    <p:spTree>
      <p:nvGrpSpPr>
        <p:cNvPr id="1" name="Shape 519"/>
        <p:cNvGrpSpPr/>
        <p:nvPr/>
      </p:nvGrpSpPr>
      <p:grpSpPr>
        <a:xfrm>
          <a:off x="0" y="0"/>
          <a:ext cx="0" cy="0"/>
          <a:chOff x="0" y="0"/>
          <a:chExt cx="0" cy="0"/>
        </a:xfrm>
      </p:grpSpPr>
      <p:sp>
        <p:nvSpPr>
          <p:cNvPr id="520" name="Google Shape;520;p31"/>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Profile</a:t>
            </a:r>
            <a:endParaRPr sz="2300">
              <a:solidFill>
                <a:schemeClr val="accent3"/>
              </a:solidFill>
            </a:endParaRPr>
          </a:p>
        </p:txBody>
      </p:sp>
      <p:pic>
        <p:nvPicPr>
          <p:cNvPr id="521" name="Google Shape;521;p31"/>
          <p:cNvPicPr preferRelativeResize="0"/>
          <p:nvPr/>
        </p:nvPicPr>
        <p:blipFill>
          <a:blip r:embed="rId2">
            <a:alphaModFix/>
          </a:blip>
          <a:stretch>
            <a:fillRect/>
          </a:stretch>
        </p:blipFill>
        <p:spPr>
          <a:xfrm>
            <a:off x="7834247" y="675094"/>
            <a:ext cx="544557" cy="307338"/>
          </a:xfrm>
          <a:prstGeom prst="rect">
            <a:avLst/>
          </a:prstGeom>
          <a:noFill/>
          <a:ln>
            <a:noFill/>
          </a:ln>
        </p:spPr>
      </p:pic>
      <p:sp>
        <p:nvSpPr>
          <p:cNvPr id="522" name="Google Shape;522;p31"/>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3" name="Google Shape;523;p31"/>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4" name="Google Shape;524;p31"/>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5" name="Google Shape;525;p31"/>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grpSp>
        <p:nvGrpSpPr>
          <p:cNvPr id="526" name="Google Shape;526;p31"/>
          <p:cNvGrpSpPr/>
          <p:nvPr/>
        </p:nvGrpSpPr>
        <p:grpSpPr>
          <a:xfrm>
            <a:off x="509996" y="2602041"/>
            <a:ext cx="2486913" cy="806175"/>
            <a:chOff x="4572000" y="2267638"/>
            <a:chExt cx="3315000" cy="1074900"/>
          </a:xfrm>
        </p:grpSpPr>
        <p:sp>
          <p:nvSpPr>
            <p:cNvPr id="527" name="Google Shape;527;p31"/>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8" name="Google Shape;528;p31"/>
            <p:cNvSpPr txBox="1"/>
            <p:nvPr/>
          </p:nvSpPr>
          <p:spPr>
            <a:xfrm>
              <a:off x="5523900" y="24212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Thị Ngọc Thùy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China Market Research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thuy.tran5@mservice.com.vn</a:t>
              </a:r>
              <a:endParaRPr sz="900"/>
            </a:p>
          </p:txBody>
        </p:sp>
        <p:pic>
          <p:nvPicPr>
            <p:cNvPr id="529" name="Google Shape;529;p31"/>
            <p:cNvPicPr preferRelativeResize="0"/>
            <p:nvPr/>
          </p:nvPicPr>
          <p:blipFill rotWithShape="1">
            <a:blip r:embed="rId3">
              <a:alphaModFix/>
            </a:blip>
            <a:srcRect l="17748" t="32358" r="21594" b="19831"/>
            <a:stretch/>
          </p:blipFill>
          <p:spPr>
            <a:xfrm>
              <a:off x="4572000" y="2267638"/>
              <a:ext cx="951900" cy="1000376"/>
            </a:xfrm>
            <a:prstGeom prst="rect">
              <a:avLst/>
            </a:prstGeom>
            <a:noFill/>
            <a:ln>
              <a:noFill/>
            </a:ln>
          </p:spPr>
        </p:pic>
        <p:pic>
          <p:nvPicPr>
            <p:cNvPr id="530" name="Google Shape;530;p31"/>
            <p:cNvPicPr preferRelativeResize="0"/>
            <p:nvPr/>
          </p:nvPicPr>
          <p:blipFill>
            <a:blip r:embed="rId4">
              <a:alphaModFix/>
            </a:blip>
            <a:stretch>
              <a:fillRect/>
            </a:stretch>
          </p:blipFill>
          <p:spPr>
            <a:xfrm>
              <a:off x="5666075" y="2920413"/>
              <a:ext cx="115300" cy="115300"/>
            </a:xfrm>
            <a:prstGeom prst="rect">
              <a:avLst/>
            </a:prstGeom>
            <a:noFill/>
            <a:ln>
              <a:noFill/>
            </a:ln>
          </p:spPr>
        </p:pic>
      </p:grpSp>
      <p:grpSp>
        <p:nvGrpSpPr>
          <p:cNvPr id="531" name="Google Shape;531;p31"/>
          <p:cNvGrpSpPr/>
          <p:nvPr/>
        </p:nvGrpSpPr>
        <p:grpSpPr>
          <a:xfrm>
            <a:off x="3236748" y="1725478"/>
            <a:ext cx="2486913" cy="825778"/>
            <a:chOff x="598800" y="3417875"/>
            <a:chExt cx="3315000" cy="1101038"/>
          </a:xfrm>
        </p:grpSpPr>
        <p:sp>
          <p:nvSpPr>
            <p:cNvPr id="532" name="Google Shape;532;p31"/>
            <p:cNvSpPr txBox="1"/>
            <p:nvPr/>
          </p:nvSpPr>
          <p:spPr>
            <a:xfrm>
              <a:off x="1550700" y="359762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Minh Ngọc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Customer Insight Team Leader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ngoc.pham@mservice.com.vn</a:t>
              </a:r>
              <a:endParaRPr sz="900"/>
            </a:p>
          </p:txBody>
        </p:sp>
        <p:sp>
          <p:nvSpPr>
            <p:cNvPr id="533" name="Google Shape;533;p31"/>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34" name="Google Shape;534;p31"/>
            <p:cNvPicPr preferRelativeResize="0"/>
            <p:nvPr/>
          </p:nvPicPr>
          <p:blipFill rotWithShape="1">
            <a:blip r:embed="rId5">
              <a:alphaModFix/>
            </a:blip>
            <a:srcRect l="37807" t="21939" r="39605" b="41525"/>
            <a:stretch/>
          </p:blipFill>
          <p:spPr>
            <a:xfrm>
              <a:off x="598800" y="3417875"/>
              <a:ext cx="951900" cy="1026530"/>
            </a:xfrm>
            <a:prstGeom prst="rect">
              <a:avLst/>
            </a:prstGeom>
            <a:noFill/>
            <a:ln>
              <a:noFill/>
            </a:ln>
          </p:spPr>
        </p:pic>
        <p:pic>
          <p:nvPicPr>
            <p:cNvPr id="535" name="Google Shape;535;p31"/>
            <p:cNvPicPr preferRelativeResize="0"/>
            <p:nvPr/>
          </p:nvPicPr>
          <p:blipFill>
            <a:blip r:embed="rId4">
              <a:alphaModFix/>
            </a:blip>
            <a:stretch>
              <a:fillRect/>
            </a:stretch>
          </p:blipFill>
          <p:spPr>
            <a:xfrm>
              <a:off x="1705950" y="4102388"/>
              <a:ext cx="115300" cy="115300"/>
            </a:xfrm>
            <a:prstGeom prst="rect">
              <a:avLst/>
            </a:prstGeom>
            <a:noFill/>
            <a:ln>
              <a:noFill/>
            </a:ln>
          </p:spPr>
        </p:pic>
      </p:grpSp>
      <p:grpSp>
        <p:nvGrpSpPr>
          <p:cNvPr id="536" name="Google Shape;536;p31"/>
          <p:cNvGrpSpPr/>
          <p:nvPr/>
        </p:nvGrpSpPr>
        <p:grpSpPr>
          <a:xfrm>
            <a:off x="5969879" y="1735266"/>
            <a:ext cx="2486913" cy="806184"/>
            <a:chOff x="598800" y="2267625"/>
            <a:chExt cx="3315000" cy="1074913"/>
          </a:xfrm>
        </p:grpSpPr>
        <p:sp>
          <p:nvSpPr>
            <p:cNvPr id="537" name="Google Shape;537;p31"/>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Thị Thu Ngân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IBS Research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ngan.le2@mservice.com.vn</a:t>
              </a:r>
              <a:endParaRPr sz="900"/>
            </a:p>
          </p:txBody>
        </p:sp>
        <p:sp>
          <p:nvSpPr>
            <p:cNvPr id="538" name="Google Shape;538;p31"/>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39" name="Google Shape;539;p31"/>
            <p:cNvPicPr preferRelativeResize="0"/>
            <p:nvPr/>
          </p:nvPicPr>
          <p:blipFill rotWithShape="1">
            <a:blip r:embed="rId6">
              <a:alphaModFix/>
            </a:blip>
            <a:srcRect l="37937" t="21495" r="39972" b="43683"/>
            <a:stretch/>
          </p:blipFill>
          <p:spPr>
            <a:xfrm>
              <a:off x="598800" y="2267625"/>
              <a:ext cx="951900" cy="1000380"/>
            </a:xfrm>
            <a:prstGeom prst="rect">
              <a:avLst/>
            </a:prstGeom>
            <a:noFill/>
            <a:ln>
              <a:noFill/>
            </a:ln>
          </p:spPr>
        </p:pic>
        <p:pic>
          <p:nvPicPr>
            <p:cNvPr id="540" name="Google Shape;540;p31"/>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541" name="Google Shape;541;p31"/>
          <p:cNvGrpSpPr/>
          <p:nvPr/>
        </p:nvGrpSpPr>
        <p:grpSpPr>
          <a:xfrm>
            <a:off x="3236797" y="2602031"/>
            <a:ext cx="2486913" cy="806175"/>
            <a:chOff x="4572000" y="2250750"/>
            <a:chExt cx="3315000" cy="1074900"/>
          </a:xfrm>
        </p:grpSpPr>
        <p:sp>
          <p:nvSpPr>
            <p:cNvPr id="542" name="Google Shape;542;p31"/>
            <p:cNvSpPr/>
            <p:nvPr/>
          </p:nvSpPr>
          <p:spPr>
            <a:xfrm>
              <a:off x="4572000" y="22507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543" name="Google Shape;543;p31"/>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Dương Huy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huy.bui2@mservice.com.vn</a:t>
              </a:r>
              <a:endParaRPr sz="900">
                <a:solidFill>
                  <a:srgbClr val="000078"/>
                </a:solidFill>
              </a:endParaRPr>
            </a:p>
          </p:txBody>
        </p:sp>
        <p:pic>
          <p:nvPicPr>
            <p:cNvPr id="544" name="Google Shape;544;p31"/>
            <p:cNvPicPr preferRelativeResize="0"/>
            <p:nvPr/>
          </p:nvPicPr>
          <p:blipFill rotWithShape="1">
            <a:blip r:embed="rId7">
              <a:alphaModFix/>
            </a:blip>
            <a:srcRect l="7594" t="6359" r="15847" b="25553"/>
            <a:stretch/>
          </p:blipFill>
          <p:spPr>
            <a:xfrm>
              <a:off x="4572000" y="2250750"/>
              <a:ext cx="951900" cy="1000375"/>
            </a:xfrm>
            <a:prstGeom prst="rect">
              <a:avLst/>
            </a:prstGeom>
            <a:noFill/>
            <a:ln>
              <a:noFill/>
            </a:ln>
          </p:spPr>
        </p:pic>
        <p:pic>
          <p:nvPicPr>
            <p:cNvPr id="545" name="Google Shape;545;p31"/>
            <p:cNvPicPr preferRelativeResize="0"/>
            <p:nvPr/>
          </p:nvPicPr>
          <p:blipFill>
            <a:blip r:embed="rId4">
              <a:alphaModFix/>
            </a:blip>
            <a:stretch>
              <a:fillRect/>
            </a:stretch>
          </p:blipFill>
          <p:spPr>
            <a:xfrm>
              <a:off x="5666075" y="2920413"/>
              <a:ext cx="115300" cy="115300"/>
            </a:xfrm>
            <a:prstGeom prst="rect">
              <a:avLst/>
            </a:prstGeom>
            <a:noFill/>
            <a:ln>
              <a:noFill/>
            </a:ln>
          </p:spPr>
        </p:pic>
      </p:grpSp>
      <p:grpSp>
        <p:nvGrpSpPr>
          <p:cNvPr id="546" name="Google Shape;546;p31"/>
          <p:cNvGrpSpPr/>
          <p:nvPr/>
        </p:nvGrpSpPr>
        <p:grpSpPr>
          <a:xfrm>
            <a:off x="5969937" y="868500"/>
            <a:ext cx="2486913" cy="806175"/>
            <a:chOff x="4572000" y="3444013"/>
            <a:chExt cx="3315000" cy="1074900"/>
          </a:xfrm>
        </p:grpSpPr>
        <p:sp>
          <p:nvSpPr>
            <p:cNvPr id="547" name="Google Shape;547;p31"/>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48" name="Google Shape;548;p31"/>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Thị Thảo Nhi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nhi.nguyen3@mservice.com.vn</a:t>
              </a:r>
              <a:endParaRPr sz="900"/>
            </a:p>
          </p:txBody>
        </p:sp>
        <p:pic>
          <p:nvPicPr>
            <p:cNvPr id="549" name="Google Shape;549;p31"/>
            <p:cNvPicPr preferRelativeResize="0"/>
            <p:nvPr/>
          </p:nvPicPr>
          <p:blipFill rotWithShape="1">
            <a:blip r:embed="rId8">
              <a:alphaModFix/>
            </a:blip>
            <a:srcRect l="22791" t="49725" r="23175" b="18333"/>
            <a:stretch/>
          </p:blipFill>
          <p:spPr>
            <a:xfrm>
              <a:off x="4572000" y="3444050"/>
              <a:ext cx="951901" cy="1000378"/>
            </a:xfrm>
            <a:prstGeom prst="rect">
              <a:avLst/>
            </a:prstGeom>
            <a:noFill/>
            <a:ln>
              <a:noFill/>
            </a:ln>
          </p:spPr>
        </p:pic>
        <p:pic>
          <p:nvPicPr>
            <p:cNvPr id="550" name="Google Shape;550;p31"/>
            <p:cNvPicPr preferRelativeResize="0"/>
            <p:nvPr/>
          </p:nvPicPr>
          <p:blipFill>
            <a:blip r:embed="rId4">
              <a:alphaModFix/>
            </a:blip>
            <a:stretch>
              <a:fillRect/>
            </a:stretch>
          </p:blipFill>
          <p:spPr>
            <a:xfrm>
              <a:off x="5666075" y="4102388"/>
              <a:ext cx="115300" cy="115300"/>
            </a:xfrm>
            <a:prstGeom prst="rect">
              <a:avLst/>
            </a:prstGeom>
            <a:noFill/>
            <a:ln>
              <a:noFill/>
            </a:ln>
          </p:spPr>
        </p:pic>
      </p:grpSp>
      <p:grpSp>
        <p:nvGrpSpPr>
          <p:cNvPr id="551" name="Google Shape;551;p31"/>
          <p:cNvGrpSpPr/>
          <p:nvPr/>
        </p:nvGrpSpPr>
        <p:grpSpPr>
          <a:xfrm>
            <a:off x="503608" y="868509"/>
            <a:ext cx="2486913" cy="806175"/>
            <a:chOff x="598800" y="1091250"/>
            <a:chExt cx="3315000" cy="1074900"/>
          </a:xfrm>
        </p:grpSpPr>
        <p:sp>
          <p:nvSpPr>
            <p:cNvPr id="552" name="Google Shape;552;p31"/>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3" name="Google Shape;553;p31"/>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Đỗ Tú Anh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Assistant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anh.pham@mservice.com.vn</a:t>
              </a:r>
              <a:endParaRPr sz="900"/>
            </a:p>
          </p:txBody>
        </p:sp>
        <p:pic>
          <p:nvPicPr>
            <p:cNvPr id="554" name="Google Shape;554;p31"/>
            <p:cNvPicPr preferRelativeResize="0"/>
            <p:nvPr/>
          </p:nvPicPr>
          <p:blipFill>
            <a:blip r:embed="rId4">
              <a:alphaModFix/>
            </a:blip>
            <a:stretch>
              <a:fillRect/>
            </a:stretch>
          </p:blipFill>
          <p:spPr>
            <a:xfrm>
              <a:off x="1705950" y="1738425"/>
              <a:ext cx="115300" cy="115300"/>
            </a:xfrm>
            <a:prstGeom prst="rect">
              <a:avLst/>
            </a:prstGeom>
            <a:noFill/>
            <a:ln>
              <a:noFill/>
            </a:ln>
          </p:spPr>
        </p:pic>
        <p:pic>
          <p:nvPicPr>
            <p:cNvPr id="555" name="Google Shape;555;p31"/>
            <p:cNvPicPr preferRelativeResize="0"/>
            <p:nvPr/>
          </p:nvPicPr>
          <p:blipFill rotWithShape="1">
            <a:blip r:embed="rId9">
              <a:alphaModFix/>
            </a:blip>
            <a:srcRect l="23211" t="14921" r="19178" b="44739"/>
            <a:stretch/>
          </p:blipFill>
          <p:spPr>
            <a:xfrm>
              <a:off x="598800" y="1091250"/>
              <a:ext cx="951901" cy="1000376"/>
            </a:xfrm>
            <a:prstGeom prst="rect">
              <a:avLst/>
            </a:prstGeom>
            <a:noFill/>
            <a:ln>
              <a:noFill/>
            </a:ln>
          </p:spPr>
        </p:pic>
      </p:grpSp>
      <p:grpSp>
        <p:nvGrpSpPr>
          <p:cNvPr id="556" name="Google Shape;556;p31"/>
          <p:cNvGrpSpPr/>
          <p:nvPr/>
        </p:nvGrpSpPr>
        <p:grpSpPr>
          <a:xfrm>
            <a:off x="3236797" y="868519"/>
            <a:ext cx="2486913" cy="806175"/>
            <a:chOff x="4572000" y="1053988"/>
            <a:chExt cx="3315000" cy="1074900"/>
          </a:xfrm>
        </p:grpSpPr>
        <p:sp>
          <p:nvSpPr>
            <p:cNvPr id="557" name="Google Shape;557;p31"/>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8" name="Google Shape;558;p31"/>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Thị Kim Ngân (Ms.)</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ngan.tran2@mservice.com.vn</a:t>
              </a:r>
              <a:endParaRPr sz="900">
                <a:solidFill>
                  <a:srgbClr val="B0006E"/>
                </a:solidFill>
              </a:endParaRPr>
            </a:p>
          </p:txBody>
        </p:sp>
        <p:pic>
          <p:nvPicPr>
            <p:cNvPr id="559" name="Google Shape;559;p31"/>
            <p:cNvPicPr preferRelativeResize="0"/>
            <p:nvPr/>
          </p:nvPicPr>
          <p:blipFill>
            <a:blip r:embed="rId4">
              <a:alphaModFix/>
            </a:blip>
            <a:stretch>
              <a:fillRect/>
            </a:stretch>
          </p:blipFill>
          <p:spPr>
            <a:xfrm>
              <a:off x="5666075" y="1738425"/>
              <a:ext cx="115300" cy="115300"/>
            </a:xfrm>
            <a:prstGeom prst="rect">
              <a:avLst/>
            </a:prstGeom>
            <a:noFill/>
            <a:ln>
              <a:noFill/>
            </a:ln>
          </p:spPr>
        </p:pic>
        <p:pic>
          <p:nvPicPr>
            <p:cNvPr id="560" name="Google Shape;560;p31"/>
            <p:cNvPicPr preferRelativeResize="0"/>
            <p:nvPr/>
          </p:nvPicPr>
          <p:blipFill rotWithShape="1">
            <a:blip r:embed="rId10">
              <a:alphaModFix/>
            </a:blip>
            <a:srcRect l="30508" t="38701" r="26648" b="35971"/>
            <a:stretch/>
          </p:blipFill>
          <p:spPr>
            <a:xfrm>
              <a:off x="4572000" y="1054000"/>
              <a:ext cx="951901" cy="1000378"/>
            </a:xfrm>
            <a:prstGeom prst="rect">
              <a:avLst/>
            </a:prstGeom>
            <a:noFill/>
            <a:ln>
              <a:noFill/>
            </a:ln>
          </p:spPr>
        </p:pic>
      </p:grpSp>
      <p:grpSp>
        <p:nvGrpSpPr>
          <p:cNvPr id="561" name="Google Shape;561;p31"/>
          <p:cNvGrpSpPr/>
          <p:nvPr/>
        </p:nvGrpSpPr>
        <p:grpSpPr>
          <a:xfrm>
            <a:off x="503608" y="1735275"/>
            <a:ext cx="2486913" cy="806184"/>
            <a:chOff x="598800" y="2267625"/>
            <a:chExt cx="3315000" cy="1074913"/>
          </a:xfrm>
        </p:grpSpPr>
        <p:sp>
          <p:nvSpPr>
            <p:cNvPr id="562" name="Google Shape;562;p31"/>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Văn Tuấn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tuan.tran5@mservice.com.vn</a:t>
              </a:r>
              <a:endParaRPr sz="900"/>
            </a:p>
          </p:txBody>
        </p:sp>
        <p:sp>
          <p:nvSpPr>
            <p:cNvPr id="563" name="Google Shape;563;p31"/>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64" name="Google Shape;564;p31"/>
            <p:cNvPicPr preferRelativeResize="0"/>
            <p:nvPr/>
          </p:nvPicPr>
          <p:blipFill rotWithShape="1">
            <a:blip r:embed="rId11">
              <a:alphaModFix/>
            </a:blip>
            <a:srcRect l="37182" t="33131" r="36648" b="39364"/>
            <a:stretch/>
          </p:blipFill>
          <p:spPr>
            <a:xfrm>
              <a:off x="598800" y="2267625"/>
              <a:ext cx="951901" cy="1000401"/>
            </a:xfrm>
            <a:prstGeom prst="rect">
              <a:avLst/>
            </a:prstGeom>
            <a:noFill/>
            <a:ln>
              <a:noFill/>
            </a:ln>
          </p:spPr>
        </p:pic>
        <p:pic>
          <p:nvPicPr>
            <p:cNvPr id="565" name="Google Shape;565;p31"/>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566" name="Google Shape;566;p31"/>
          <p:cNvGrpSpPr/>
          <p:nvPr/>
        </p:nvGrpSpPr>
        <p:grpSpPr>
          <a:xfrm>
            <a:off x="5969937" y="2602031"/>
            <a:ext cx="2486913" cy="806175"/>
            <a:chOff x="4572000" y="2267638"/>
            <a:chExt cx="3315000" cy="1074900"/>
          </a:xfrm>
        </p:grpSpPr>
        <p:sp>
          <p:nvSpPr>
            <p:cNvPr id="567" name="Google Shape;567;p31"/>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8" name="Google Shape;568;p31"/>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Đinh Quốc Duy (Mr.)</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Research Operation Lead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duy.dinh1@mservice.com.vn</a:t>
              </a:r>
              <a:endParaRPr sz="900"/>
            </a:p>
          </p:txBody>
        </p:sp>
        <p:pic>
          <p:nvPicPr>
            <p:cNvPr id="569" name="Google Shape;569;p31"/>
            <p:cNvPicPr preferRelativeResize="0"/>
            <p:nvPr/>
          </p:nvPicPr>
          <p:blipFill rotWithShape="1">
            <a:blip r:embed="rId12">
              <a:alphaModFix/>
            </a:blip>
            <a:srcRect l="34622" t="13508" r="39714" b="46035"/>
            <a:stretch/>
          </p:blipFill>
          <p:spPr>
            <a:xfrm>
              <a:off x="4572000" y="2267650"/>
              <a:ext cx="951900" cy="1000380"/>
            </a:xfrm>
            <a:prstGeom prst="rect">
              <a:avLst/>
            </a:prstGeom>
            <a:noFill/>
            <a:ln>
              <a:noFill/>
            </a:ln>
          </p:spPr>
        </p:pic>
        <p:pic>
          <p:nvPicPr>
            <p:cNvPr id="570" name="Google Shape;570;p31"/>
            <p:cNvPicPr preferRelativeResize="0"/>
            <p:nvPr/>
          </p:nvPicPr>
          <p:blipFill>
            <a:blip r:embed="rId4">
              <a:alphaModFix/>
            </a:blip>
            <a:stretch>
              <a:fillRect/>
            </a:stretch>
          </p:blipFill>
          <p:spPr>
            <a:xfrm>
              <a:off x="5666075" y="2920413"/>
              <a:ext cx="115300" cy="115300"/>
            </a:xfrm>
            <a:prstGeom prst="rect">
              <a:avLst/>
            </a:prstGeom>
            <a:noFill/>
            <a:ln>
              <a:noFill/>
            </a:ln>
          </p:spPr>
        </p:pic>
      </p:grpSp>
      <p:grpSp>
        <p:nvGrpSpPr>
          <p:cNvPr id="571" name="Google Shape;571;p31"/>
          <p:cNvGrpSpPr/>
          <p:nvPr/>
        </p:nvGrpSpPr>
        <p:grpSpPr>
          <a:xfrm>
            <a:off x="503608" y="3468806"/>
            <a:ext cx="2486913" cy="806175"/>
            <a:chOff x="598800" y="2267638"/>
            <a:chExt cx="3315000" cy="1074900"/>
          </a:xfrm>
        </p:grpSpPr>
        <p:sp>
          <p:nvSpPr>
            <p:cNvPr id="572" name="Google Shape;572;p31"/>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Thị Tuyết Hồng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Operation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hong.le1@mservice.com.vn</a:t>
              </a:r>
              <a:endParaRPr sz="900"/>
            </a:p>
          </p:txBody>
        </p:sp>
        <p:sp>
          <p:nvSpPr>
            <p:cNvPr id="573" name="Google Shape;573;p31"/>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74" name="Google Shape;574;p31"/>
            <p:cNvPicPr preferRelativeResize="0"/>
            <p:nvPr/>
          </p:nvPicPr>
          <p:blipFill rotWithShape="1">
            <a:blip r:embed="rId13">
              <a:alphaModFix/>
            </a:blip>
            <a:srcRect l="24906" t="37523" r="29842" b="35679"/>
            <a:stretch/>
          </p:blipFill>
          <p:spPr>
            <a:xfrm>
              <a:off x="598800" y="2267650"/>
              <a:ext cx="951900" cy="1000374"/>
            </a:xfrm>
            <a:prstGeom prst="rect">
              <a:avLst/>
            </a:prstGeom>
            <a:noFill/>
            <a:ln>
              <a:noFill/>
            </a:ln>
          </p:spPr>
        </p:pic>
        <p:pic>
          <p:nvPicPr>
            <p:cNvPr id="575" name="Google Shape;575;p31"/>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576" name="Google Shape;576;p31"/>
          <p:cNvGrpSpPr/>
          <p:nvPr/>
        </p:nvGrpSpPr>
        <p:grpSpPr>
          <a:xfrm>
            <a:off x="3236748" y="3468806"/>
            <a:ext cx="2486913" cy="806175"/>
            <a:chOff x="598800" y="1091250"/>
            <a:chExt cx="3315000" cy="1074900"/>
          </a:xfrm>
        </p:grpSpPr>
        <p:sp>
          <p:nvSpPr>
            <p:cNvPr id="577" name="Google Shape;577;p31"/>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8" name="Google Shape;578;p31"/>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Văn Thị Bé Hoa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hoa.van@mservice.com.vn</a:t>
              </a:r>
              <a:endParaRPr sz="900"/>
            </a:p>
          </p:txBody>
        </p:sp>
        <p:pic>
          <p:nvPicPr>
            <p:cNvPr id="579" name="Google Shape;579;p31"/>
            <p:cNvPicPr preferRelativeResize="0"/>
            <p:nvPr/>
          </p:nvPicPr>
          <p:blipFill>
            <a:blip r:embed="rId4">
              <a:alphaModFix/>
            </a:blip>
            <a:stretch>
              <a:fillRect/>
            </a:stretch>
          </p:blipFill>
          <p:spPr>
            <a:xfrm>
              <a:off x="1705950" y="1738425"/>
              <a:ext cx="115300" cy="115300"/>
            </a:xfrm>
            <a:prstGeom prst="rect">
              <a:avLst/>
            </a:prstGeom>
            <a:noFill/>
            <a:ln>
              <a:noFill/>
            </a:ln>
          </p:spPr>
        </p:pic>
        <p:pic>
          <p:nvPicPr>
            <p:cNvPr id="580" name="Google Shape;580;p31"/>
            <p:cNvPicPr preferRelativeResize="0"/>
            <p:nvPr/>
          </p:nvPicPr>
          <p:blipFill rotWithShape="1">
            <a:blip r:embed="rId14">
              <a:alphaModFix/>
            </a:blip>
            <a:srcRect l="20702" t="26956" r="23524" b="14430"/>
            <a:stretch/>
          </p:blipFill>
          <p:spPr>
            <a:xfrm>
              <a:off x="598800" y="1091262"/>
              <a:ext cx="951900" cy="1000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con 1 1 1">
  <p:cSld name="TITLE_ONLY_1_1_1_1_1">
    <p:spTree>
      <p:nvGrpSpPr>
        <p:cNvPr id="1" name="Shape 581"/>
        <p:cNvGrpSpPr/>
        <p:nvPr/>
      </p:nvGrpSpPr>
      <p:grpSpPr>
        <a:xfrm>
          <a:off x="0" y="0"/>
          <a:ext cx="0" cy="0"/>
          <a:chOff x="0" y="0"/>
          <a:chExt cx="0" cy="0"/>
        </a:xfrm>
      </p:grpSpPr>
      <p:sp>
        <p:nvSpPr>
          <p:cNvPr id="582" name="Google Shape;582;p32"/>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Profile</a:t>
            </a:r>
            <a:endParaRPr sz="2300">
              <a:solidFill>
                <a:schemeClr val="accent3"/>
              </a:solidFill>
            </a:endParaRPr>
          </a:p>
        </p:txBody>
      </p:sp>
      <p:pic>
        <p:nvPicPr>
          <p:cNvPr id="583" name="Google Shape;583;p32"/>
          <p:cNvPicPr preferRelativeResize="0"/>
          <p:nvPr/>
        </p:nvPicPr>
        <p:blipFill>
          <a:blip r:embed="rId2">
            <a:alphaModFix/>
          </a:blip>
          <a:stretch>
            <a:fillRect/>
          </a:stretch>
        </p:blipFill>
        <p:spPr>
          <a:xfrm>
            <a:off x="7834247" y="675094"/>
            <a:ext cx="544557" cy="307338"/>
          </a:xfrm>
          <a:prstGeom prst="rect">
            <a:avLst/>
          </a:prstGeom>
          <a:noFill/>
          <a:ln>
            <a:noFill/>
          </a:ln>
        </p:spPr>
      </p:pic>
      <p:sp>
        <p:nvSpPr>
          <p:cNvPr id="584" name="Google Shape;584;p32"/>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5" name="Google Shape;585;p32"/>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6" name="Google Shape;586;p32"/>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7" name="Google Shape;587;p32"/>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grpSp>
        <p:nvGrpSpPr>
          <p:cNvPr id="588" name="Google Shape;588;p32"/>
          <p:cNvGrpSpPr/>
          <p:nvPr/>
        </p:nvGrpSpPr>
        <p:grpSpPr>
          <a:xfrm>
            <a:off x="499314" y="1675931"/>
            <a:ext cx="2486913" cy="806175"/>
            <a:chOff x="598800" y="1091250"/>
            <a:chExt cx="3315000" cy="1074900"/>
          </a:xfrm>
        </p:grpSpPr>
        <p:sp>
          <p:nvSpPr>
            <p:cNvPr id="589" name="Google Shape;589;p32"/>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0" name="Google Shape;590;p32"/>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Phúc Hưng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hung.tran2@mservice.com.vn</a:t>
              </a:r>
              <a:endParaRPr sz="900"/>
            </a:p>
          </p:txBody>
        </p:sp>
        <p:pic>
          <p:nvPicPr>
            <p:cNvPr id="591" name="Google Shape;591;p32"/>
            <p:cNvPicPr preferRelativeResize="0"/>
            <p:nvPr/>
          </p:nvPicPr>
          <p:blipFill>
            <a:blip r:embed="rId3">
              <a:alphaModFix/>
            </a:blip>
            <a:stretch>
              <a:fillRect/>
            </a:stretch>
          </p:blipFill>
          <p:spPr>
            <a:xfrm>
              <a:off x="1705950" y="1738425"/>
              <a:ext cx="115300" cy="115300"/>
            </a:xfrm>
            <a:prstGeom prst="rect">
              <a:avLst/>
            </a:prstGeom>
            <a:noFill/>
            <a:ln>
              <a:noFill/>
            </a:ln>
          </p:spPr>
        </p:pic>
        <p:pic>
          <p:nvPicPr>
            <p:cNvPr id="592" name="Google Shape;592;p32"/>
            <p:cNvPicPr preferRelativeResize="0"/>
            <p:nvPr/>
          </p:nvPicPr>
          <p:blipFill rotWithShape="1">
            <a:blip r:embed="rId4">
              <a:alphaModFix/>
            </a:blip>
            <a:srcRect l="36707" t="12688" r="35828" b="44019"/>
            <a:stretch/>
          </p:blipFill>
          <p:spPr>
            <a:xfrm>
              <a:off x="598800" y="1091250"/>
              <a:ext cx="951900" cy="1000380"/>
            </a:xfrm>
            <a:prstGeom prst="rect">
              <a:avLst/>
            </a:prstGeom>
            <a:noFill/>
            <a:ln>
              <a:noFill/>
            </a:ln>
          </p:spPr>
        </p:pic>
      </p:grpSp>
      <p:grpSp>
        <p:nvGrpSpPr>
          <p:cNvPr id="593" name="Google Shape;593;p32"/>
          <p:cNvGrpSpPr/>
          <p:nvPr/>
        </p:nvGrpSpPr>
        <p:grpSpPr>
          <a:xfrm>
            <a:off x="499363" y="3402684"/>
            <a:ext cx="2486913" cy="806175"/>
            <a:chOff x="4572000" y="3444013"/>
            <a:chExt cx="3315000" cy="1074900"/>
          </a:xfrm>
        </p:grpSpPr>
        <p:sp>
          <p:nvSpPr>
            <p:cNvPr id="594" name="Google Shape;594;p32"/>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595" name="Google Shape;595;p32"/>
            <p:cNvPicPr preferRelativeResize="0"/>
            <p:nvPr/>
          </p:nvPicPr>
          <p:blipFill rotWithShape="1">
            <a:blip r:embed="rId5">
              <a:alphaModFix/>
            </a:blip>
            <a:srcRect l="36646" t="15074" r="35193" b="40536"/>
            <a:stretch/>
          </p:blipFill>
          <p:spPr>
            <a:xfrm>
              <a:off x="4572000" y="3444050"/>
              <a:ext cx="951900" cy="1000370"/>
            </a:xfrm>
            <a:prstGeom prst="rect">
              <a:avLst/>
            </a:prstGeom>
            <a:noFill/>
            <a:ln>
              <a:noFill/>
            </a:ln>
          </p:spPr>
        </p:pic>
        <p:sp>
          <p:nvSpPr>
            <p:cNvPr id="596" name="Google Shape;596;p32"/>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Mai Tuyết Hương (Ms.)</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Data Analyst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huong.tran1@mservice.com.vn</a:t>
              </a:r>
              <a:endParaRPr sz="900"/>
            </a:p>
          </p:txBody>
        </p:sp>
        <p:pic>
          <p:nvPicPr>
            <p:cNvPr id="597" name="Google Shape;597;p32"/>
            <p:cNvPicPr preferRelativeResize="0"/>
            <p:nvPr/>
          </p:nvPicPr>
          <p:blipFill>
            <a:blip r:embed="rId3">
              <a:alphaModFix/>
            </a:blip>
            <a:stretch>
              <a:fillRect/>
            </a:stretch>
          </p:blipFill>
          <p:spPr>
            <a:xfrm>
              <a:off x="5666075" y="4102388"/>
              <a:ext cx="115300" cy="115300"/>
            </a:xfrm>
            <a:prstGeom prst="rect">
              <a:avLst/>
            </a:prstGeom>
            <a:noFill/>
            <a:ln>
              <a:noFill/>
            </a:ln>
          </p:spPr>
        </p:pic>
      </p:grpSp>
      <p:grpSp>
        <p:nvGrpSpPr>
          <p:cNvPr id="598" name="Google Shape;598;p32"/>
          <p:cNvGrpSpPr/>
          <p:nvPr/>
        </p:nvGrpSpPr>
        <p:grpSpPr>
          <a:xfrm>
            <a:off x="3236748" y="1675922"/>
            <a:ext cx="2486913" cy="806175"/>
            <a:chOff x="598800" y="3444013"/>
            <a:chExt cx="3315000" cy="1074900"/>
          </a:xfrm>
        </p:grpSpPr>
        <p:sp>
          <p:nvSpPr>
            <p:cNvPr id="599" name="Google Shape;599;p32"/>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00" name="Google Shape;600;p32"/>
            <p:cNvSpPr txBox="1"/>
            <p:nvPr/>
          </p:nvSpPr>
          <p:spPr>
            <a:xfrm>
              <a:off x="15507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Võ Thiện Toàn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Data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toan.vo@mservice.com.vn</a:t>
              </a:r>
              <a:endParaRPr sz="900"/>
            </a:p>
          </p:txBody>
        </p:sp>
        <p:pic>
          <p:nvPicPr>
            <p:cNvPr id="601" name="Google Shape;601;p32"/>
            <p:cNvPicPr preferRelativeResize="0"/>
            <p:nvPr/>
          </p:nvPicPr>
          <p:blipFill rotWithShape="1">
            <a:blip r:embed="rId6">
              <a:alphaModFix/>
            </a:blip>
            <a:srcRect l="16888" t="23244" r="22339" b="28858"/>
            <a:stretch/>
          </p:blipFill>
          <p:spPr>
            <a:xfrm>
              <a:off x="598800" y="3444050"/>
              <a:ext cx="951900" cy="1000400"/>
            </a:xfrm>
            <a:prstGeom prst="rect">
              <a:avLst/>
            </a:prstGeom>
            <a:noFill/>
            <a:ln>
              <a:noFill/>
            </a:ln>
          </p:spPr>
        </p:pic>
        <p:pic>
          <p:nvPicPr>
            <p:cNvPr id="602" name="Google Shape;602;p32"/>
            <p:cNvPicPr preferRelativeResize="0"/>
            <p:nvPr/>
          </p:nvPicPr>
          <p:blipFill>
            <a:blip r:embed="rId3">
              <a:alphaModFix/>
            </a:blip>
            <a:stretch>
              <a:fillRect/>
            </a:stretch>
          </p:blipFill>
          <p:spPr>
            <a:xfrm>
              <a:off x="1705950" y="4102388"/>
              <a:ext cx="115300" cy="115300"/>
            </a:xfrm>
            <a:prstGeom prst="rect">
              <a:avLst/>
            </a:prstGeom>
            <a:noFill/>
            <a:ln>
              <a:noFill/>
            </a:ln>
          </p:spPr>
        </p:pic>
      </p:grpSp>
      <p:grpSp>
        <p:nvGrpSpPr>
          <p:cNvPr id="603" name="Google Shape;603;p32"/>
          <p:cNvGrpSpPr/>
          <p:nvPr/>
        </p:nvGrpSpPr>
        <p:grpSpPr>
          <a:xfrm>
            <a:off x="3236748" y="2539313"/>
            <a:ext cx="2486913" cy="806175"/>
            <a:chOff x="598800" y="1091250"/>
            <a:chExt cx="3315000" cy="1074900"/>
          </a:xfrm>
        </p:grpSpPr>
        <p:sp>
          <p:nvSpPr>
            <p:cNvPr id="604" name="Google Shape;604;p32"/>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5" name="Google Shape;605;p32"/>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Tạ Bích Châu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chau.tran1@mservice.com.vn</a:t>
              </a:r>
              <a:endParaRPr sz="900"/>
            </a:p>
          </p:txBody>
        </p:sp>
        <p:pic>
          <p:nvPicPr>
            <p:cNvPr id="606" name="Google Shape;606;p32"/>
            <p:cNvPicPr preferRelativeResize="0"/>
            <p:nvPr/>
          </p:nvPicPr>
          <p:blipFill>
            <a:blip r:embed="rId3">
              <a:alphaModFix/>
            </a:blip>
            <a:stretch>
              <a:fillRect/>
            </a:stretch>
          </p:blipFill>
          <p:spPr>
            <a:xfrm>
              <a:off x="1705950" y="1738425"/>
              <a:ext cx="115300" cy="115300"/>
            </a:xfrm>
            <a:prstGeom prst="rect">
              <a:avLst/>
            </a:prstGeom>
            <a:noFill/>
            <a:ln>
              <a:noFill/>
            </a:ln>
          </p:spPr>
        </p:pic>
        <p:pic>
          <p:nvPicPr>
            <p:cNvPr id="607" name="Google Shape;607;p32"/>
            <p:cNvPicPr preferRelativeResize="0"/>
            <p:nvPr/>
          </p:nvPicPr>
          <p:blipFill rotWithShape="1">
            <a:blip r:embed="rId7">
              <a:alphaModFix/>
            </a:blip>
            <a:srcRect l="26030" t="4534" r="16212" b="35250"/>
            <a:stretch/>
          </p:blipFill>
          <p:spPr>
            <a:xfrm>
              <a:off x="598800" y="1091263"/>
              <a:ext cx="951899" cy="1000377"/>
            </a:xfrm>
            <a:prstGeom prst="rect">
              <a:avLst/>
            </a:prstGeom>
            <a:noFill/>
            <a:ln>
              <a:noFill/>
            </a:ln>
          </p:spPr>
        </p:pic>
      </p:grpSp>
      <p:grpSp>
        <p:nvGrpSpPr>
          <p:cNvPr id="608" name="Google Shape;608;p32"/>
          <p:cNvGrpSpPr/>
          <p:nvPr/>
        </p:nvGrpSpPr>
        <p:grpSpPr>
          <a:xfrm>
            <a:off x="499305" y="812541"/>
            <a:ext cx="2557132" cy="806175"/>
            <a:chOff x="665563" y="1083388"/>
            <a:chExt cx="3408600" cy="1074900"/>
          </a:xfrm>
        </p:grpSpPr>
        <p:grpSp>
          <p:nvGrpSpPr>
            <p:cNvPr id="609" name="Google Shape;609;p32"/>
            <p:cNvGrpSpPr/>
            <p:nvPr/>
          </p:nvGrpSpPr>
          <p:grpSpPr>
            <a:xfrm>
              <a:off x="665563" y="1083388"/>
              <a:ext cx="3408600" cy="1074900"/>
              <a:chOff x="598800" y="3444013"/>
              <a:chExt cx="3408600" cy="1074900"/>
            </a:xfrm>
          </p:grpSpPr>
          <p:sp>
            <p:nvSpPr>
              <p:cNvPr id="610" name="Google Shape;610;p32"/>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611" name="Google Shape;611;p32"/>
              <p:cNvPicPr preferRelativeResize="0"/>
              <p:nvPr/>
            </p:nvPicPr>
            <p:blipFill rotWithShape="1">
              <a:blip r:embed="rId8">
                <a:alphaModFix/>
              </a:blip>
              <a:srcRect l="37009" t="16416" r="37141" b="42836"/>
              <a:stretch/>
            </p:blipFill>
            <p:spPr>
              <a:xfrm>
                <a:off x="598800" y="3444050"/>
                <a:ext cx="951900" cy="1000380"/>
              </a:xfrm>
              <a:prstGeom prst="rect">
                <a:avLst/>
              </a:prstGeom>
              <a:noFill/>
              <a:ln>
                <a:noFill/>
              </a:ln>
            </p:spPr>
          </p:pic>
          <p:sp>
            <p:nvSpPr>
              <p:cNvPr id="612" name="Google Shape;612;p32"/>
              <p:cNvSpPr txBox="1"/>
              <p:nvPr/>
            </p:nvSpPr>
            <p:spPr>
              <a:xfrm>
                <a:off x="1550700" y="3597625"/>
                <a:ext cx="24567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Võ Hoàng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Director of Research &amp; Data Application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hoang.le@mservice.com.vn</a:t>
                </a:r>
                <a:endParaRPr sz="900"/>
              </a:p>
            </p:txBody>
          </p:sp>
        </p:grpSp>
        <p:pic>
          <p:nvPicPr>
            <p:cNvPr id="613" name="Google Shape;613;p32"/>
            <p:cNvPicPr preferRelativeResize="0"/>
            <p:nvPr/>
          </p:nvPicPr>
          <p:blipFill>
            <a:blip r:embed="rId3">
              <a:alphaModFix/>
            </a:blip>
            <a:stretch>
              <a:fillRect/>
            </a:stretch>
          </p:blipFill>
          <p:spPr>
            <a:xfrm>
              <a:off x="1758875" y="1729050"/>
              <a:ext cx="115300" cy="115300"/>
            </a:xfrm>
            <a:prstGeom prst="rect">
              <a:avLst/>
            </a:prstGeom>
            <a:noFill/>
            <a:ln>
              <a:noFill/>
            </a:ln>
          </p:spPr>
        </p:pic>
      </p:grpSp>
      <p:grpSp>
        <p:nvGrpSpPr>
          <p:cNvPr id="614" name="Google Shape;614;p32"/>
          <p:cNvGrpSpPr/>
          <p:nvPr/>
        </p:nvGrpSpPr>
        <p:grpSpPr>
          <a:xfrm>
            <a:off x="3236794" y="812541"/>
            <a:ext cx="2486913" cy="806175"/>
            <a:chOff x="4314575" y="1083388"/>
            <a:chExt cx="3315000" cy="1074900"/>
          </a:xfrm>
        </p:grpSpPr>
        <p:grpSp>
          <p:nvGrpSpPr>
            <p:cNvPr id="615" name="Google Shape;615;p32"/>
            <p:cNvGrpSpPr/>
            <p:nvPr/>
          </p:nvGrpSpPr>
          <p:grpSpPr>
            <a:xfrm>
              <a:off x="4314575" y="1083388"/>
              <a:ext cx="3315000" cy="1074900"/>
              <a:chOff x="4572000" y="2267638"/>
              <a:chExt cx="3315000" cy="1074900"/>
            </a:xfrm>
          </p:grpSpPr>
          <p:sp>
            <p:nvSpPr>
              <p:cNvPr id="616" name="Google Shape;616;p32"/>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Nhơn Nghĩa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Team Leader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nghia.tran1@mservice.com.vn</a:t>
                </a:r>
                <a:endParaRPr sz="900"/>
              </a:p>
            </p:txBody>
          </p:sp>
          <p:pic>
            <p:nvPicPr>
              <p:cNvPr id="618" name="Google Shape;618;p32"/>
              <p:cNvPicPr preferRelativeResize="0"/>
              <p:nvPr/>
            </p:nvPicPr>
            <p:blipFill rotWithShape="1">
              <a:blip r:embed="rId9">
                <a:alphaModFix/>
              </a:blip>
              <a:srcRect l="34874" t="17313" r="35775" b="36417"/>
              <a:stretch/>
            </p:blipFill>
            <p:spPr>
              <a:xfrm>
                <a:off x="4572000" y="2267638"/>
                <a:ext cx="951900" cy="1000370"/>
              </a:xfrm>
              <a:prstGeom prst="rect">
                <a:avLst/>
              </a:prstGeom>
              <a:noFill/>
              <a:ln>
                <a:noFill/>
              </a:ln>
            </p:spPr>
          </p:pic>
        </p:grpSp>
        <p:pic>
          <p:nvPicPr>
            <p:cNvPr id="619" name="Google Shape;619;p32"/>
            <p:cNvPicPr preferRelativeResize="0"/>
            <p:nvPr/>
          </p:nvPicPr>
          <p:blipFill>
            <a:blip r:embed="rId3">
              <a:alphaModFix/>
            </a:blip>
            <a:stretch>
              <a:fillRect/>
            </a:stretch>
          </p:blipFill>
          <p:spPr>
            <a:xfrm>
              <a:off x="5419250" y="1729050"/>
              <a:ext cx="115300" cy="115300"/>
            </a:xfrm>
            <a:prstGeom prst="rect">
              <a:avLst/>
            </a:prstGeom>
            <a:noFill/>
            <a:ln>
              <a:noFill/>
            </a:ln>
          </p:spPr>
        </p:pic>
      </p:grpSp>
      <p:grpSp>
        <p:nvGrpSpPr>
          <p:cNvPr id="620" name="Google Shape;620;p32"/>
          <p:cNvGrpSpPr/>
          <p:nvPr/>
        </p:nvGrpSpPr>
        <p:grpSpPr>
          <a:xfrm>
            <a:off x="5953944" y="1675931"/>
            <a:ext cx="2486913" cy="806175"/>
            <a:chOff x="7936475" y="2234575"/>
            <a:chExt cx="3315000" cy="1074900"/>
          </a:xfrm>
        </p:grpSpPr>
        <p:grpSp>
          <p:nvGrpSpPr>
            <p:cNvPr id="621" name="Google Shape;621;p32"/>
            <p:cNvGrpSpPr/>
            <p:nvPr/>
          </p:nvGrpSpPr>
          <p:grpSpPr>
            <a:xfrm>
              <a:off x="7936475" y="2234575"/>
              <a:ext cx="3315000" cy="1074900"/>
              <a:chOff x="598800" y="3444013"/>
              <a:chExt cx="3315000" cy="1074900"/>
            </a:xfrm>
          </p:grpSpPr>
          <p:sp>
            <p:nvSpPr>
              <p:cNvPr id="622" name="Google Shape;622;p32"/>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623" name="Google Shape;623;p32"/>
              <p:cNvPicPr preferRelativeResize="0"/>
              <p:nvPr/>
            </p:nvPicPr>
            <p:blipFill rotWithShape="1">
              <a:blip r:embed="rId10">
                <a:alphaModFix/>
              </a:blip>
              <a:srcRect l="38800" t="18953" r="39109" b="46225"/>
              <a:stretch/>
            </p:blipFill>
            <p:spPr>
              <a:xfrm>
                <a:off x="598800" y="3444051"/>
                <a:ext cx="951900" cy="1000370"/>
              </a:xfrm>
              <a:prstGeom prst="rect">
                <a:avLst/>
              </a:prstGeom>
              <a:noFill/>
              <a:ln>
                <a:noFill/>
              </a:ln>
            </p:spPr>
          </p:pic>
          <p:sp>
            <p:nvSpPr>
              <p:cNvPr id="624" name="Google Shape;624;p32"/>
              <p:cNvSpPr txBox="1"/>
              <p:nvPr/>
            </p:nvSpPr>
            <p:spPr>
              <a:xfrm>
                <a:off x="15507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Minh Niệm Tường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tuong.nguyen2@mservice.com.vn</a:t>
                </a:r>
                <a:endParaRPr sz="900"/>
              </a:p>
            </p:txBody>
          </p:sp>
        </p:grpSp>
        <p:pic>
          <p:nvPicPr>
            <p:cNvPr id="625" name="Google Shape;625;p32"/>
            <p:cNvPicPr preferRelativeResize="0"/>
            <p:nvPr/>
          </p:nvPicPr>
          <p:blipFill>
            <a:blip r:embed="rId3">
              <a:alphaModFix/>
            </a:blip>
            <a:stretch>
              <a:fillRect/>
            </a:stretch>
          </p:blipFill>
          <p:spPr>
            <a:xfrm>
              <a:off x="9024200" y="2870000"/>
              <a:ext cx="115300" cy="115300"/>
            </a:xfrm>
            <a:prstGeom prst="rect">
              <a:avLst/>
            </a:prstGeom>
            <a:noFill/>
            <a:ln>
              <a:noFill/>
            </a:ln>
          </p:spPr>
        </p:pic>
      </p:grpSp>
      <p:grpSp>
        <p:nvGrpSpPr>
          <p:cNvPr id="626" name="Google Shape;626;p32"/>
          <p:cNvGrpSpPr/>
          <p:nvPr/>
        </p:nvGrpSpPr>
        <p:grpSpPr>
          <a:xfrm>
            <a:off x="5953934" y="812550"/>
            <a:ext cx="2486913" cy="806175"/>
            <a:chOff x="7936463" y="1083400"/>
            <a:chExt cx="3315000" cy="1074900"/>
          </a:xfrm>
        </p:grpSpPr>
        <p:grpSp>
          <p:nvGrpSpPr>
            <p:cNvPr id="627" name="Google Shape;627;p32"/>
            <p:cNvGrpSpPr/>
            <p:nvPr/>
          </p:nvGrpSpPr>
          <p:grpSpPr>
            <a:xfrm>
              <a:off x="7936463" y="1083400"/>
              <a:ext cx="3315000" cy="1074900"/>
              <a:chOff x="7936463" y="1083400"/>
              <a:chExt cx="3315000" cy="1074900"/>
            </a:xfrm>
          </p:grpSpPr>
          <p:grpSp>
            <p:nvGrpSpPr>
              <p:cNvPr id="628" name="Google Shape;628;p32"/>
              <p:cNvGrpSpPr/>
              <p:nvPr/>
            </p:nvGrpSpPr>
            <p:grpSpPr>
              <a:xfrm>
                <a:off x="7936463" y="1083400"/>
                <a:ext cx="3315000" cy="1074900"/>
                <a:chOff x="4572000" y="3444013"/>
                <a:chExt cx="3315000" cy="1074900"/>
              </a:xfrm>
            </p:grpSpPr>
            <p:sp>
              <p:nvSpPr>
                <p:cNvPr id="629" name="Google Shape;629;p32"/>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0" name="Google Shape;630;p32"/>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Võ Văn Quang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quang.vo@mservice.com.vn</a:t>
                  </a:r>
                  <a:endParaRPr sz="900"/>
                </a:p>
              </p:txBody>
            </p:sp>
          </p:grpSp>
          <p:pic>
            <p:nvPicPr>
              <p:cNvPr id="631" name="Google Shape;631;p32"/>
              <p:cNvPicPr preferRelativeResize="0"/>
              <p:nvPr/>
            </p:nvPicPr>
            <p:blipFill rotWithShape="1">
              <a:blip r:embed="rId11">
                <a:alphaModFix/>
              </a:blip>
              <a:srcRect l="34251" t="6274" r="35668" b="72536"/>
              <a:stretch/>
            </p:blipFill>
            <p:spPr>
              <a:xfrm>
                <a:off x="7936475" y="1083400"/>
                <a:ext cx="948849" cy="1002576"/>
              </a:xfrm>
              <a:prstGeom prst="rect">
                <a:avLst/>
              </a:prstGeom>
              <a:noFill/>
              <a:ln>
                <a:noFill/>
              </a:ln>
            </p:spPr>
          </p:pic>
        </p:grpSp>
        <p:pic>
          <p:nvPicPr>
            <p:cNvPr id="632" name="Google Shape;632;p32"/>
            <p:cNvPicPr preferRelativeResize="0"/>
            <p:nvPr/>
          </p:nvPicPr>
          <p:blipFill>
            <a:blip r:embed="rId3">
              <a:alphaModFix/>
            </a:blip>
            <a:stretch>
              <a:fillRect/>
            </a:stretch>
          </p:blipFill>
          <p:spPr>
            <a:xfrm>
              <a:off x="9024200" y="1729050"/>
              <a:ext cx="115300" cy="115300"/>
            </a:xfrm>
            <a:prstGeom prst="rect">
              <a:avLst/>
            </a:prstGeom>
            <a:noFill/>
            <a:ln>
              <a:noFill/>
            </a:ln>
          </p:spPr>
        </p:pic>
      </p:grpSp>
      <p:grpSp>
        <p:nvGrpSpPr>
          <p:cNvPr id="633" name="Google Shape;633;p32"/>
          <p:cNvGrpSpPr/>
          <p:nvPr/>
        </p:nvGrpSpPr>
        <p:grpSpPr>
          <a:xfrm>
            <a:off x="5953944" y="2539303"/>
            <a:ext cx="2486913" cy="806175"/>
            <a:chOff x="7936475" y="3385738"/>
            <a:chExt cx="3315000" cy="1074900"/>
          </a:xfrm>
        </p:grpSpPr>
        <p:grpSp>
          <p:nvGrpSpPr>
            <p:cNvPr id="634" name="Google Shape;634;p32"/>
            <p:cNvGrpSpPr/>
            <p:nvPr/>
          </p:nvGrpSpPr>
          <p:grpSpPr>
            <a:xfrm>
              <a:off x="7936475" y="3385738"/>
              <a:ext cx="3315000" cy="1074900"/>
              <a:chOff x="4572000" y="1053988"/>
              <a:chExt cx="3315000" cy="1074900"/>
            </a:xfrm>
          </p:grpSpPr>
          <p:sp>
            <p:nvSpPr>
              <p:cNvPr id="635" name="Google Shape;635;p32"/>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6" name="Google Shape;636;p32"/>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Vũ Thị Thu Hương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Team Leader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huong.vu2@mservice.com.vn</a:t>
                </a:r>
                <a:endParaRPr sz="900"/>
              </a:p>
            </p:txBody>
          </p:sp>
          <p:pic>
            <p:nvPicPr>
              <p:cNvPr id="637" name="Google Shape;637;p32"/>
              <p:cNvPicPr preferRelativeResize="0"/>
              <p:nvPr/>
            </p:nvPicPr>
            <p:blipFill rotWithShape="1">
              <a:blip r:embed="rId12">
                <a:alphaModFix/>
              </a:blip>
              <a:srcRect l="38800" t="20748" r="37717" b="42233"/>
              <a:stretch/>
            </p:blipFill>
            <p:spPr>
              <a:xfrm>
                <a:off x="4572000" y="1054000"/>
                <a:ext cx="951900" cy="1000380"/>
              </a:xfrm>
              <a:prstGeom prst="rect">
                <a:avLst/>
              </a:prstGeom>
              <a:noFill/>
              <a:ln>
                <a:noFill/>
              </a:ln>
            </p:spPr>
          </p:pic>
        </p:grpSp>
        <p:pic>
          <p:nvPicPr>
            <p:cNvPr id="638" name="Google Shape;638;p32"/>
            <p:cNvPicPr preferRelativeResize="0"/>
            <p:nvPr/>
          </p:nvPicPr>
          <p:blipFill>
            <a:blip r:embed="rId3">
              <a:alphaModFix/>
            </a:blip>
            <a:stretch>
              <a:fillRect/>
            </a:stretch>
          </p:blipFill>
          <p:spPr>
            <a:xfrm>
              <a:off x="9024200" y="4053175"/>
              <a:ext cx="115300" cy="115300"/>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con 1 1 1 1 1">
  <p:cSld name="TITLE_ONLY_1_1_1_1_1_1_1">
    <p:spTree>
      <p:nvGrpSpPr>
        <p:cNvPr id="1" name="Shape 639"/>
        <p:cNvGrpSpPr/>
        <p:nvPr/>
      </p:nvGrpSpPr>
      <p:grpSpPr>
        <a:xfrm>
          <a:off x="0" y="0"/>
          <a:ext cx="0" cy="0"/>
          <a:chOff x="0" y="0"/>
          <a:chExt cx="0" cy="0"/>
        </a:xfrm>
      </p:grpSpPr>
      <p:sp>
        <p:nvSpPr>
          <p:cNvPr id="640" name="Google Shape;640;p33"/>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Profile</a:t>
            </a:r>
            <a:endParaRPr sz="2300">
              <a:solidFill>
                <a:schemeClr val="accent3"/>
              </a:solidFill>
            </a:endParaRPr>
          </a:p>
        </p:txBody>
      </p:sp>
      <p:pic>
        <p:nvPicPr>
          <p:cNvPr id="641" name="Google Shape;641;p33"/>
          <p:cNvPicPr preferRelativeResize="0"/>
          <p:nvPr/>
        </p:nvPicPr>
        <p:blipFill>
          <a:blip r:embed="rId2">
            <a:alphaModFix/>
          </a:blip>
          <a:stretch>
            <a:fillRect/>
          </a:stretch>
        </p:blipFill>
        <p:spPr>
          <a:xfrm>
            <a:off x="7834247" y="675094"/>
            <a:ext cx="544557" cy="307338"/>
          </a:xfrm>
          <a:prstGeom prst="rect">
            <a:avLst/>
          </a:prstGeom>
          <a:noFill/>
          <a:ln>
            <a:noFill/>
          </a:ln>
        </p:spPr>
      </p:pic>
      <p:sp>
        <p:nvSpPr>
          <p:cNvPr id="642" name="Google Shape;642;p33"/>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3" name="Google Shape;643;p33"/>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4" name="Google Shape;644;p33"/>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5" name="Google Shape;645;p33"/>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grpSp>
        <p:nvGrpSpPr>
          <p:cNvPr id="646" name="Google Shape;646;p33"/>
          <p:cNvGrpSpPr/>
          <p:nvPr/>
        </p:nvGrpSpPr>
        <p:grpSpPr>
          <a:xfrm>
            <a:off x="3328620" y="790491"/>
            <a:ext cx="2486913" cy="806175"/>
            <a:chOff x="4572000" y="1053988"/>
            <a:chExt cx="3315000" cy="1074900"/>
          </a:xfrm>
        </p:grpSpPr>
        <p:sp>
          <p:nvSpPr>
            <p:cNvPr id="647" name="Google Shape;647;p33"/>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8" name="Google Shape;648;p33"/>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Lê Chí Long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Business Development Lead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long.pham1@mservice.com.vn</a:t>
              </a:r>
              <a:endParaRPr sz="900"/>
            </a:p>
          </p:txBody>
        </p:sp>
        <p:pic>
          <p:nvPicPr>
            <p:cNvPr id="649" name="Google Shape;649;p33"/>
            <p:cNvPicPr preferRelativeResize="0"/>
            <p:nvPr/>
          </p:nvPicPr>
          <p:blipFill>
            <a:blip r:embed="rId3">
              <a:alphaModFix/>
            </a:blip>
            <a:stretch>
              <a:fillRect/>
            </a:stretch>
          </p:blipFill>
          <p:spPr>
            <a:xfrm>
              <a:off x="5666075" y="1738425"/>
              <a:ext cx="115300" cy="115300"/>
            </a:xfrm>
            <a:prstGeom prst="rect">
              <a:avLst/>
            </a:prstGeom>
            <a:noFill/>
            <a:ln>
              <a:noFill/>
            </a:ln>
          </p:spPr>
        </p:pic>
        <p:pic>
          <p:nvPicPr>
            <p:cNvPr id="650" name="Google Shape;650;p33"/>
            <p:cNvPicPr preferRelativeResize="0"/>
            <p:nvPr/>
          </p:nvPicPr>
          <p:blipFill rotWithShape="1">
            <a:blip r:embed="rId4">
              <a:alphaModFix/>
            </a:blip>
            <a:srcRect l="7086" t="20536" r="3770" b="16681"/>
            <a:stretch/>
          </p:blipFill>
          <p:spPr>
            <a:xfrm>
              <a:off x="4572000" y="1054000"/>
              <a:ext cx="951901" cy="1000374"/>
            </a:xfrm>
            <a:prstGeom prst="rect">
              <a:avLst/>
            </a:prstGeom>
            <a:noFill/>
            <a:ln>
              <a:noFill/>
            </a:ln>
          </p:spPr>
        </p:pic>
      </p:grpSp>
      <p:grpSp>
        <p:nvGrpSpPr>
          <p:cNvPr id="651" name="Google Shape;651;p33"/>
          <p:cNvGrpSpPr/>
          <p:nvPr/>
        </p:nvGrpSpPr>
        <p:grpSpPr>
          <a:xfrm>
            <a:off x="633121" y="790491"/>
            <a:ext cx="2486913" cy="806175"/>
            <a:chOff x="4572000" y="2267638"/>
            <a:chExt cx="3315000" cy="1074900"/>
          </a:xfrm>
        </p:grpSpPr>
        <p:sp>
          <p:nvSpPr>
            <p:cNvPr id="652" name="Google Shape;652;p33"/>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3" name="Google Shape;653;p33"/>
            <p:cNvSpPr txBox="1"/>
            <p:nvPr/>
          </p:nvSpPr>
          <p:spPr>
            <a:xfrm>
              <a:off x="5523900" y="242124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Hoàng (Mr.)</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Project Manager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hoang.le5@mservice.com.vn</a:t>
              </a:r>
              <a:endParaRPr sz="900"/>
            </a:p>
          </p:txBody>
        </p:sp>
        <p:pic>
          <p:nvPicPr>
            <p:cNvPr id="654" name="Google Shape;654;p33"/>
            <p:cNvPicPr preferRelativeResize="0"/>
            <p:nvPr/>
          </p:nvPicPr>
          <p:blipFill rotWithShape="1">
            <a:blip r:embed="rId5">
              <a:alphaModFix/>
            </a:blip>
            <a:srcRect b="-5240"/>
            <a:stretch/>
          </p:blipFill>
          <p:spPr>
            <a:xfrm>
              <a:off x="4572000" y="2273900"/>
              <a:ext cx="951899" cy="1000375"/>
            </a:xfrm>
            <a:prstGeom prst="rect">
              <a:avLst/>
            </a:prstGeom>
            <a:noFill/>
            <a:ln>
              <a:noFill/>
            </a:ln>
          </p:spPr>
        </p:pic>
        <p:pic>
          <p:nvPicPr>
            <p:cNvPr id="655" name="Google Shape;655;p33"/>
            <p:cNvPicPr preferRelativeResize="0"/>
            <p:nvPr/>
          </p:nvPicPr>
          <p:blipFill>
            <a:blip r:embed="rId3">
              <a:alphaModFix/>
            </a:blip>
            <a:stretch>
              <a:fillRect/>
            </a:stretch>
          </p:blipFill>
          <p:spPr>
            <a:xfrm>
              <a:off x="5666075" y="2920413"/>
              <a:ext cx="115300" cy="115300"/>
            </a:xfrm>
            <a:prstGeom prst="rect">
              <a:avLst/>
            </a:prstGeom>
            <a:noFill/>
            <a:ln>
              <a:noFill/>
            </a:ln>
          </p:spPr>
        </p:pic>
      </p:grpSp>
      <p:grpSp>
        <p:nvGrpSpPr>
          <p:cNvPr id="656" name="Google Shape;656;p33"/>
          <p:cNvGrpSpPr/>
          <p:nvPr/>
        </p:nvGrpSpPr>
        <p:grpSpPr>
          <a:xfrm>
            <a:off x="633121" y="1666678"/>
            <a:ext cx="2486913" cy="806175"/>
            <a:chOff x="4572000" y="1053988"/>
            <a:chExt cx="3315000" cy="1074900"/>
          </a:xfrm>
        </p:grpSpPr>
        <p:sp>
          <p:nvSpPr>
            <p:cNvPr id="657" name="Google Shape;657;p33"/>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8" name="Google Shape;658;p33"/>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Hồ Hữu Tài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tai.ho@mservice.com.vn</a:t>
              </a:r>
              <a:endParaRPr sz="900"/>
            </a:p>
          </p:txBody>
        </p:sp>
        <p:pic>
          <p:nvPicPr>
            <p:cNvPr id="659" name="Google Shape;659;p33"/>
            <p:cNvPicPr preferRelativeResize="0"/>
            <p:nvPr/>
          </p:nvPicPr>
          <p:blipFill>
            <a:blip r:embed="rId3">
              <a:alphaModFix/>
            </a:blip>
            <a:stretch>
              <a:fillRect/>
            </a:stretch>
          </p:blipFill>
          <p:spPr>
            <a:xfrm>
              <a:off x="5666075" y="1738425"/>
              <a:ext cx="115300" cy="115300"/>
            </a:xfrm>
            <a:prstGeom prst="rect">
              <a:avLst/>
            </a:prstGeom>
            <a:noFill/>
            <a:ln>
              <a:noFill/>
            </a:ln>
          </p:spPr>
        </p:pic>
        <p:pic>
          <p:nvPicPr>
            <p:cNvPr id="660" name="Google Shape;660;p33"/>
            <p:cNvPicPr preferRelativeResize="0"/>
            <p:nvPr/>
          </p:nvPicPr>
          <p:blipFill rotWithShape="1">
            <a:blip r:embed="rId6">
              <a:alphaModFix/>
            </a:blip>
            <a:srcRect l="37724" t="18508" r="38132" b="43430"/>
            <a:stretch/>
          </p:blipFill>
          <p:spPr>
            <a:xfrm>
              <a:off x="4572000" y="1054000"/>
              <a:ext cx="951900" cy="1000380"/>
            </a:xfrm>
            <a:prstGeom prst="rect">
              <a:avLst/>
            </a:prstGeom>
            <a:noFill/>
            <a:ln>
              <a:noFill/>
            </a:ln>
          </p:spPr>
        </p:pic>
      </p:grpSp>
      <p:grpSp>
        <p:nvGrpSpPr>
          <p:cNvPr id="661" name="Google Shape;661;p33"/>
          <p:cNvGrpSpPr/>
          <p:nvPr/>
        </p:nvGrpSpPr>
        <p:grpSpPr>
          <a:xfrm>
            <a:off x="3328571" y="1666688"/>
            <a:ext cx="2486913" cy="806175"/>
            <a:chOff x="598800" y="3444013"/>
            <a:chExt cx="3315000" cy="1074900"/>
          </a:xfrm>
        </p:grpSpPr>
        <p:sp>
          <p:nvSpPr>
            <p:cNvPr id="662" name="Google Shape;662;p33"/>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63" name="Google Shape;663;p33"/>
            <p:cNvSpPr txBox="1"/>
            <p:nvPr/>
          </p:nvSpPr>
          <p:spPr>
            <a:xfrm>
              <a:off x="15507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Đặng Nguyễn Thiên Ân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an.dang2@mservice.com.vn</a:t>
              </a:r>
              <a:endParaRPr sz="900"/>
            </a:p>
          </p:txBody>
        </p:sp>
        <p:pic>
          <p:nvPicPr>
            <p:cNvPr id="664" name="Google Shape;664;p33"/>
            <p:cNvPicPr preferRelativeResize="0"/>
            <p:nvPr/>
          </p:nvPicPr>
          <p:blipFill rotWithShape="1">
            <a:blip r:embed="rId7">
              <a:alphaModFix/>
            </a:blip>
            <a:srcRect l="11290" r="8064" b="37803"/>
            <a:stretch/>
          </p:blipFill>
          <p:spPr>
            <a:xfrm>
              <a:off x="598800" y="3444050"/>
              <a:ext cx="951903" cy="1000374"/>
            </a:xfrm>
            <a:prstGeom prst="rect">
              <a:avLst/>
            </a:prstGeom>
            <a:noFill/>
            <a:ln>
              <a:noFill/>
            </a:ln>
          </p:spPr>
        </p:pic>
        <p:pic>
          <p:nvPicPr>
            <p:cNvPr id="665" name="Google Shape;665;p33"/>
            <p:cNvPicPr preferRelativeResize="0"/>
            <p:nvPr/>
          </p:nvPicPr>
          <p:blipFill>
            <a:blip r:embed="rId3">
              <a:alphaModFix/>
            </a:blip>
            <a:stretch>
              <a:fillRect/>
            </a:stretch>
          </p:blipFill>
          <p:spPr>
            <a:xfrm>
              <a:off x="1705950" y="4102388"/>
              <a:ext cx="115300" cy="115300"/>
            </a:xfrm>
            <a:prstGeom prst="rect">
              <a:avLst/>
            </a:prstGeom>
            <a:noFill/>
            <a:ln>
              <a:noFill/>
            </a:ln>
          </p:spPr>
        </p:pic>
      </p:grpSp>
      <p:grpSp>
        <p:nvGrpSpPr>
          <p:cNvPr id="666" name="Google Shape;666;p33"/>
          <p:cNvGrpSpPr/>
          <p:nvPr/>
        </p:nvGrpSpPr>
        <p:grpSpPr>
          <a:xfrm>
            <a:off x="633121" y="2542866"/>
            <a:ext cx="2486913" cy="806175"/>
            <a:chOff x="4572000" y="3444013"/>
            <a:chExt cx="3315000" cy="1074900"/>
          </a:xfrm>
        </p:grpSpPr>
        <p:sp>
          <p:nvSpPr>
            <p:cNvPr id="667" name="Google Shape;667;p33"/>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68" name="Google Shape;668;p33"/>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Minh Thư (Mr.)</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Data Analyst Intern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thu.nguyen5@mservice.com.vn</a:t>
              </a:r>
              <a:endParaRPr sz="900"/>
            </a:p>
          </p:txBody>
        </p:sp>
        <p:pic>
          <p:nvPicPr>
            <p:cNvPr id="669" name="Google Shape;669;p33"/>
            <p:cNvPicPr preferRelativeResize="0"/>
            <p:nvPr/>
          </p:nvPicPr>
          <p:blipFill rotWithShape="1">
            <a:blip r:embed="rId8">
              <a:alphaModFix/>
            </a:blip>
            <a:srcRect l="39576" t="34057" r="43237" b="47842"/>
            <a:stretch/>
          </p:blipFill>
          <p:spPr>
            <a:xfrm>
              <a:off x="4572000" y="3444050"/>
              <a:ext cx="951900" cy="1000401"/>
            </a:xfrm>
            <a:prstGeom prst="rect">
              <a:avLst/>
            </a:prstGeom>
            <a:noFill/>
            <a:ln>
              <a:noFill/>
            </a:ln>
          </p:spPr>
        </p:pic>
        <p:pic>
          <p:nvPicPr>
            <p:cNvPr id="670" name="Google Shape;670;p33"/>
            <p:cNvPicPr preferRelativeResize="0"/>
            <p:nvPr/>
          </p:nvPicPr>
          <p:blipFill>
            <a:blip r:embed="rId3">
              <a:alphaModFix/>
            </a:blip>
            <a:stretch>
              <a:fillRect/>
            </a:stretch>
          </p:blipFill>
          <p:spPr>
            <a:xfrm>
              <a:off x="5666075" y="4102388"/>
              <a:ext cx="115300" cy="115300"/>
            </a:xfrm>
            <a:prstGeom prst="rect">
              <a:avLst/>
            </a:prstGeom>
            <a:noFill/>
            <a:ln>
              <a:noFill/>
            </a:ln>
          </p:spPr>
        </p:pic>
      </p:grpSp>
      <p:grpSp>
        <p:nvGrpSpPr>
          <p:cNvPr id="671" name="Google Shape;671;p33"/>
          <p:cNvGrpSpPr/>
          <p:nvPr/>
        </p:nvGrpSpPr>
        <p:grpSpPr>
          <a:xfrm>
            <a:off x="6024074" y="790491"/>
            <a:ext cx="2486913" cy="806175"/>
            <a:chOff x="843875" y="1053988"/>
            <a:chExt cx="3315000" cy="1074900"/>
          </a:xfrm>
        </p:grpSpPr>
        <p:grpSp>
          <p:nvGrpSpPr>
            <p:cNvPr id="672" name="Google Shape;672;p33"/>
            <p:cNvGrpSpPr/>
            <p:nvPr/>
          </p:nvGrpSpPr>
          <p:grpSpPr>
            <a:xfrm>
              <a:off x="843875" y="1053988"/>
              <a:ext cx="3315000" cy="1074900"/>
              <a:chOff x="598800" y="2267638"/>
              <a:chExt cx="3315000" cy="1074900"/>
            </a:xfrm>
          </p:grpSpPr>
          <p:sp>
            <p:nvSpPr>
              <p:cNvPr id="673" name="Google Shape;673;p33"/>
              <p:cNvSpPr txBox="1"/>
              <p:nvPr/>
            </p:nvSpPr>
            <p:spPr>
              <a:xfrm>
                <a:off x="1550700" y="242124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Hải Sơn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Business Analyst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son.nguyen7@mservice.com.vn</a:t>
                </a:r>
                <a:endParaRPr sz="900"/>
              </a:p>
            </p:txBody>
          </p:sp>
          <p:sp>
            <p:nvSpPr>
              <p:cNvPr id="674" name="Google Shape;674;p33"/>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675" name="Google Shape;675;p33"/>
              <p:cNvPicPr preferRelativeResize="0"/>
              <p:nvPr/>
            </p:nvPicPr>
            <p:blipFill>
              <a:blip r:embed="rId3">
                <a:alphaModFix/>
              </a:blip>
              <a:stretch>
                <a:fillRect/>
              </a:stretch>
            </p:blipFill>
            <p:spPr>
              <a:xfrm>
                <a:off x="1705950" y="2920413"/>
                <a:ext cx="115300" cy="115300"/>
              </a:xfrm>
              <a:prstGeom prst="rect">
                <a:avLst/>
              </a:prstGeom>
              <a:noFill/>
              <a:ln>
                <a:noFill/>
              </a:ln>
            </p:spPr>
          </p:pic>
        </p:grpSp>
        <p:pic>
          <p:nvPicPr>
            <p:cNvPr id="676" name="Google Shape;676;p33"/>
            <p:cNvPicPr preferRelativeResize="0"/>
            <p:nvPr/>
          </p:nvPicPr>
          <p:blipFill rotWithShape="1">
            <a:blip r:embed="rId9">
              <a:alphaModFix/>
            </a:blip>
            <a:srcRect t="8354" b="13489"/>
            <a:stretch/>
          </p:blipFill>
          <p:spPr>
            <a:xfrm>
              <a:off x="843875" y="1054000"/>
              <a:ext cx="953325" cy="993400"/>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10">
  <p:cSld name="CUSTOM_11">
    <p:spTree>
      <p:nvGrpSpPr>
        <p:cNvPr id="1" name="Shape 677"/>
        <p:cNvGrpSpPr/>
        <p:nvPr/>
      </p:nvGrpSpPr>
      <p:grpSpPr>
        <a:xfrm>
          <a:off x="0" y="0"/>
          <a:ext cx="0" cy="0"/>
          <a:chOff x="0" y="0"/>
          <a:chExt cx="0" cy="0"/>
        </a:xfrm>
      </p:grpSpPr>
      <p:cxnSp>
        <p:nvCxnSpPr>
          <p:cNvPr id="678" name="Google Shape;678;p34"/>
          <p:cNvCxnSpPr>
            <a:stCxn id="679" idx="3"/>
            <a:endCxn id="680" idx="5"/>
          </p:cNvCxnSpPr>
          <p:nvPr/>
        </p:nvCxnSpPr>
        <p:spPr>
          <a:xfrm>
            <a:off x="2686540" y="2417319"/>
            <a:ext cx="3520800" cy="0"/>
          </a:xfrm>
          <a:prstGeom prst="straightConnector1">
            <a:avLst/>
          </a:prstGeom>
          <a:noFill/>
          <a:ln w="28575" cap="flat" cmpd="sng">
            <a:solidFill>
              <a:schemeClr val="dk1"/>
            </a:solidFill>
            <a:prstDash val="solid"/>
            <a:round/>
            <a:headEnd type="none" w="med" len="med"/>
            <a:tailEnd type="none" w="med" len="med"/>
          </a:ln>
        </p:spPr>
      </p:cxnSp>
      <p:sp>
        <p:nvSpPr>
          <p:cNvPr id="681" name="Google Shape;681;p34"/>
          <p:cNvSpPr txBox="1"/>
          <p:nvPr/>
        </p:nvSpPr>
        <p:spPr>
          <a:xfrm>
            <a:off x="454764" y="133913"/>
            <a:ext cx="80013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CONTACT US</a:t>
            </a:r>
            <a:endParaRPr sz="2300">
              <a:solidFill>
                <a:schemeClr val="accent3"/>
              </a:solidFill>
            </a:endParaRPr>
          </a:p>
        </p:txBody>
      </p:sp>
      <p:sp>
        <p:nvSpPr>
          <p:cNvPr id="682" name="Google Shape;682;p34"/>
          <p:cNvSpPr txBox="1"/>
          <p:nvPr/>
        </p:nvSpPr>
        <p:spPr>
          <a:xfrm>
            <a:off x="454764" y="527438"/>
            <a:ext cx="8377500" cy="4788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2"/>
              </a:buClr>
              <a:buSzPts val="1400"/>
              <a:buNone/>
            </a:pPr>
            <a:r>
              <a:rPr lang="en" sz="1400" b="1">
                <a:solidFill>
                  <a:schemeClr val="accent2"/>
                </a:solidFill>
              </a:rPr>
              <a:t>Want to learn more about how MBI can help your function?</a:t>
            </a:r>
            <a:endParaRPr sz="1400" b="1">
              <a:solidFill>
                <a:schemeClr val="accent2"/>
              </a:solidFill>
            </a:endParaRPr>
          </a:p>
        </p:txBody>
      </p:sp>
      <p:grpSp>
        <p:nvGrpSpPr>
          <p:cNvPr id="683" name="Google Shape;683;p34"/>
          <p:cNvGrpSpPr/>
          <p:nvPr/>
        </p:nvGrpSpPr>
        <p:grpSpPr>
          <a:xfrm>
            <a:off x="2441514" y="1499292"/>
            <a:ext cx="610902" cy="939450"/>
            <a:chOff x="3365973" y="803668"/>
            <a:chExt cx="1361492" cy="2094182"/>
          </a:xfrm>
        </p:grpSpPr>
        <p:sp>
          <p:nvSpPr>
            <p:cNvPr id="684" name="Google Shape;684;p34"/>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9" name="Google Shape;679;p34"/>
            <p:cNvSpPr/>
            <p:nvPr/>
          </p:nvSpPr>
          <p:spPr>
            <a:xfrm>
              <a:off x="3864295" y="2571750"/>
              <a:ext cx="326100" cy="326100"/>
            </a:xfrm>
            <a:prstGeom prst="donut">
              <a:avLst>
                <a:gd name="adj" fmla="val 25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85" name="Google Shape;685;p34"/>
          <p:cNvGrpSpPr/>
          <p:nvPr/>
        </p:nvGrpSpPr>
        <p:grpSpPr>
          <a:xfrm>
            <a:off x="5858755" y="1499292"/>
            <a:ext cx="610902" cy="939450"/>
            <a:chOff x="3365973" y="803668"/>
            <a:chExt cx="1361492" cy="2094182"/>
          </a:xfrm>
        </p:grpSpPr>
        <p:sp>
          <p:nvSpPr>
            <p:cNvPr id="686" name="Google Shape;686;p34"/>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0" name="Google Shape;680;p34"/>
            <p:cNvSpPr/>
            <p:nvPr/>
          </p:nvSpPr>
          <p:spPr>
            <a:xfrm>
              <a:off x="3864295" y="2571750"/>
              <a:ext cx="326100" cy="326100"/>
            </a:xfrm>
            <a:prstGeom prst="donut">
              <a:avLst>
                <a:gd name="adj" fmla="val 25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4095435" y="1331644"/>
            <a:ext cx="719821" cy="1106985"/>
            <a:chOff x="3365973" y="803668"/>
            <a:chExt cx="1361492" cy="2094182"/>
          </a:xfrm>
        </p:grpSpPr>
        <p:sp>
          <p:nvSpPr>
            <p:cNvPr id="688" name="Google Shape;688;p34"/>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9" name="Google Shape;689;p34"/>
            <p:cNvSpPr/>
            <p:nvPr/>
          </p:nvSpPr>
          <p:spPr>
            <a:xfrm>
              <a:off x="3864295" y="2571750"/>
              <a:ext cx="326100" cy="326100"/>
            </a:xfrm>
            <a:prstGeom prst="donut">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90" name="Google Shape;690;p34"/>
          <p:cNvGrpSpPr/>
          <p:nvPr/>
        </p:nvGrpSpPr>
        <p:grpSpPr>
          <a:xfrm>
            <a:off x="2587019" y="1648103"/>
            <a:ext cx="319850" cy="309393"/>
            <a:chOff x="3270550" y="832575"/>
            <a:chExt cx="499375" cy="483125"/>
          </a:xfrm>
        </p:grpSpPr>
        <p:sp>
          <p:nvSpPr>
            <p:cNvPr id="691" name="Google Shape;691;p34"/>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692" name="Google Shape;692;p34"/>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693" name="Google Shape;693;p34"/>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grpSp>
      <p:grpSp>
        <p:nvGrpSpPr>
          <p:cNvPr id="694" name="Google Shape;694;p34"/>
          <p:cNvGrpSpPr/>
          <p:nvPr/>
        </p:nvGrpSpPr>
        <p:grpSpPr>
          <a:xfrm>
            <a:off x="6009062" y="1654236"/>
            <a:ext cx="310586" cy="296962"/>
            <a:chOff x="5049750" y="832600"/>
            <a:chExt cx="505100" cy="483100"/>
          </a:xfrm>
        </p:grpSpPr>
        <p:sp>
          <p:nvSpPr>
            <p:cNvPr id="695" name="Google Shape;695;p34"/>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696" name="Google Shape;696;p34"/>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grpSp>
      <p:sp>
        <p:nvSpPr>
          <p:cNvPr id="697" name="Google Shape;697;p34"/>
          <p:cNvSpPr txBox="1"/>
          <p:nvPr/>
        </p:nvSpPr>
        <p:spPr>
          <a:xfrm>
            <a:off x="1940025" y="2924672"/>
            <a:ext cx="1613700" cy="464700"/>
          </a:xfrm>
          <a:prstGeom prst="rect">
            <a:avLst/>
          </a:prstGeom>
          <a:noFill/>
          <a:ln>
            <a:noFill/>
          </a:ln>
        </p:spPr>
        <p:txBody>
          <a:bodyPr spcFirstLastPara="1" wrap="square" lIns="68575" tIns="68575" rIns="68575" bIns="68575" anchor="b" anchorCtr="0">
            <a:noAutofit/>
          </a:bodyPr>
          <a:lstStyle/>
          <a:p>
            <a:pPr marL="0" lvl="0" indent="0" algn="ctr" rtl="0">
              <a:spcBef>
                <a:spcPts val="0"/>
              </a:spcBef>
              <a:spcAft>
                <a:spcPts val="0"/>
              </a:spcAft>
              <a:buNone/>
            </a:pPr>
            <a:r>
              <a:rPr lang="en" sz="1400">
                <a:solidFill>
                  <a:schemeClr val="accent2"/>
                </a:solidFill>
                <a:latin typeface="Oswald"/>
                <a:ea typeface="Oswald"/>
                <a:cs typeface="Oswald"/>
                <a:sym typeface="Oswald"/>
              </a:rPr>
              <a:t>FILL IN  THE BRIEF</a:t>
            </a:r>
            <a:endParaRPr sz="1400">
              <a:solidFill>
                <a:schemeClr val="accent2"/>
              </a:solidFill>
              <a:latin typeface="Oswald"/>
              <a:ea typeface="Oswald"/>
              <a:cs typeface="Oswald"/>
              <a:sym typeface="Oswald"/>
            </a:endParaRPr>
          </a:p>
        </p:txBody>
      </p:sp>
      <p:sp>
        <p:nvSpPr>
          <p:cNvPr id="698" name="Google Shape;698;p34"/>
          <p:cNvSpPr txBox="1"/>
          <p:nvPr/>
        </p:nvSpPr>
        <p:spPr>
          <a:xfrm>
            <a:off x="1940025" y="3442768"/>
            <a:ext cx="1613700" cy="9393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1200"/>
              </a:spcAft>
              <a:buNone/>
            </a:pPr>
            <a:r>
              <a:rPr lang="en" sz="1100">
                <a:solidFill>
                  <a:schemeClr val="accent2"/>
                </a:solidFill>
                <a:latin typeface="Open Sans"/>
                <a:ea typeface="Open Sans"/>
                <a:cs typeface="Open Sans"/>
                <a:sym typeface="Open Sans"/>
              </a:rPr>
              <a:t>Vui lòng điền request theo form : </a:t>
            </a:r>
            <a:r>
              <a:rPr lang="en" sz="1100" u="sng">
                <a:solidFill>
                  <a:schemeClr val="hlink"/>
                </a:solidFill>
                <a:latin typeface="Open Sans"/>
                <a:ea typeface="Open Sans"/>
                <a:cs typeface="Open Sans"/>
                <a:sym typeface="Open Sans"/>
                <a:hlinkClick r:id="rId2"/>
              </a:rPr>
              <a:t>Link</a:t>
            </a:r>
            <a:endParaRPr sz="1100">
              <a:solidFill>
                <a:schemeClr val="accent2"/>
              </a:solidFill>
              <a:latin typeface="Open Sans"/>
              <a:ea typeface="Open Sans"/>
              <a:cs typeface="Open Sans"/>
              <a:sym typeface="Open Sans"/>
            </a:endParaRPr>
          </a:p>
        </p:txBody>
      </p:sp>
      <p:grpSp>
        <p:nvGrpSpPr>
          <p:cNvPr id="699" name="Google Shape;699;p34"/>
          <p:cNvGrpSpPr/>
          <p:nvPr/>
        </p:nvGrpSpPr>
        <p:grpSpPr>
          <a:xfrm>
            <a:off x="4277308" y="1499268"/>
            <a:ext cx="356259" cy="343743"/>
            <a:chOff x="3857225" y="238125"/>
            <a:chExt cx="500575" cy="483125"/>
          </a:xfrm>
        </p:grpSpPr>
        <p:sp>
          <p:nvSpPr>
            <p:cNvPr id="700" name="Google Shape;700;p34"/>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1" name="Google Shape;701;p34"/>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2" name="Google Shape;702;p34"/>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3" name="Google Shape;703;p34"/>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4" name="Google Shape;704;p34"/>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5" name="Google Shape;705;p34"/>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6" name="Google Shape;706;p34"/>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grpSp>
      <p:sp>
        <p:nvSpPr>
          <p:cNvPr id="707" name="Google Shape;707;p34"/>
          <p:cNvSpPr txBox="1"/>
          <p:nvPr/>
        </p:nvSpPr>
        <p:spPr>
          <a:xfrm>
            <a:off x="5357267" y="2924672"/>
            <a:ext cx="1613700" cy="464700"/>
          </a:xfrm>
          <a:prstGeom prst="rect">
            <a:avLst/>
          </a:prstGeom>
          <a:noFill/>
          <a:ln>
            <a:noFill/>
          </a:ln>
        </p:spPr>
        <p:txBody>
          <a:bodyPr spcFirstLastPara="1" wrap="square" lIns="68575" tIns="68575" rIns="68575" bIns="68575" anchor="b" anchorCtr="0">
            <a:noAutofit/>
          </a:bodyPr>
          <a:lstStyle/>
          <a:p>
            <a:pPr marL="0" lvl="0" indent="0" algn="ctr" rtl="0">
              <a:spcBef>
                <a:spcPts val="0"/>
              </a:spcBef>
              <a:spcAft>
                <a:spcPts val="0"/>
              </a:spcAft>
              <a:buNone/>
            </a:pPr>
            <a:r>
              <a:rPr lang="en" sz="1400">
                <a:solidFill>
                  <a:schemeClr val="accent4"/>
                </a:solidFill>
                <a:latin typeface="Oswald"/>
                <a:ea typeface="Oswald"/>
                <a:cs typeface="Oswald"/>
                <a:sym typeface="Oswald"/>
              </a:rPr>
              <a:t>FEEDBACK</a:t>
            </a:r>
            <a:endParaRPr sz="1400">
              <a:solidFill>
                <a:schemeClr val="accent4"/>
              </a:solidFill>
              <a:latin typeface="Oswald"/>
              <a:ea typeface="Oswald"/>
              <a:cs typeface="Oswald"/>
              <a:sym typeface="Oswald"/>
            </a:endParaRPr>
          </a:p>
        </p:txBody>
      </p:sp>
      <p:sp>
        <p:nvSpPr>
          <p:cNvPr id="708" name="Google Shape;708;p34"/>
          <p:cNvSpPr txBox="1"/>
          <p:nvPr/>
        </p:nvSpPr>
        <p:spPr>
          <a:xfrm>
            <a:off x="5357267" y="3442768"/>
            <a:ext cx="1613700" cy="9393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1200"/>
              </a:spcAft>
              <a:buNone/>
            </a:pPr>
            <a:r>
              <a:rPr lang="en" sz="1100">
                <a:solidFill>
                  <a:schemeClr val="accent4"/>
                </a:solidFill>
                <a:latin typeface="Open Sans"/>
                <a:ea typeface="Open Sans"/>
                <a:cs typeface="Open Sans"/>
                <a:sym typeface="Open Sans"/>
              </a:rPr>
              <a:t>Team đảm bảo sẽ trả lời lại trong 24h!</a:t>
            </a:r>
            <a:endParaRPr sz="1100">
              <a:solidFill>
                <a:schemeClr val="accent4"/>
              </a:solidFill>
              <a:latin typeface="Open Sans"/>
              <a:ea typeface="Open Sans"/>
              <a:cs typeface="Open Sans"/>
              <a:sym typeface="Open Sans"/>
            </a:endParaRPr>
          </a:p>
        </p:txBody>
      </p:sp>
      <p:sp>
        <p:nvSpPr>
          <p:cNvPr id="709" name="Google Shape;709;p34"/>
          <p:cNvSpPr txBox="1"/>
          <p:nvPr/>
        </p:nvSpPr>
        <p:spPr>
          <a:xfrm>
            <a:off x="3648646" y="2924672"/>
            <a:ext cx="1613700" cy="464700"/>
          </a:xfrm>
          <a:prstGeom prst="rect">
            <a:avLst/>
          </a:prstGeom>
          <a:noFill/>
          <a:ln>
            <a:noFill/>
          </a:ln>
        </p:spPr>
        <p:txBody>
          <a:bodyPr spcFirstLastPara="1" wrap="square" lIns="68575" tIns="68575" rIns="68575" bIns="68575" anchor="b" anchorCtr="0">
            <a:noAutofit/>
          </a:bodyPr>
          <a:lstStyle/>
          <a:p>
            <a:pPr marL="0" lvl="0" indent="0" algn="ctr" rtl="0">
              <a:spcBef>
                <a:spcPts val="0"/>
              </a:spcBef>
              <a:spcAft>
                <a:spcPts val="0"/>
              </a:spcAft>
              <a:buNone/>
            </a:pPr>
            <a:r>
              <a:rPr lang="en" sz="1400">
                <a:solidFill>
                  <a:schemeClr val="accent3"/>
                </a:solidFill>
                <a:latin typeface="Oswald"/>
                <a:ea typeface="Oswald"/>
                <a:cs typeface="Oswald"/>
                <a:sym typeface="Oswald"/>
              </a:rPr>
              <a:t>EMAIL TO US</a:t>
            </a:r>
            <a:endParaRPr sz="1400">
              <a:solidFill>
                <a:schemeClr val="accent3"/>
              </a:solidFill>
              <a:latin typeface="Oswald"/>
              <a:ea typeface="Oswald"/>
              <a:cs typeface="Oswald"/>
              <a:sym typeface="Oswald"/>
            </a:endParaRPr>
          </a:p>
        </p:txBody>
      </p:sp>
      <p:sp>
        <p:nvSpPr>
          <p:cNvPr id="710" name="Google Shape;710;p34"/>
          <p:cNvSpPr txBox="1"/>
          <p:nvPr/>
        </p:nvSpPr>
        <p:spPr>
          <a:xfrm>
            <a:off x="3648641" y="3442763"/>
            <a:ext cx="1708500" cy="9393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1200"/>
              </a:spcAft>
              <a:buNone/>
            </a:pPr>
            <a:r>
              <a:rPr lang="en" sz="1100">
                <a:solidFill>
                  <a:schemeClr val="accent3"/>
                </a:solidFill>
                <a:latin typeface="Open Sans"/>
                <a:ea typeface="Open Sans"/>
                <a:cs typeface="Open Sans"/>
                <a:sym typeface="Open Sans"/>
              </a:rPr>
              <a:t>Sau đó gửi request đến  nhi.tran2@ và mbi-ci@mservice.com.vn</a:t>
            </a:r>
            <a:endParaRPr sz="1100">
              <a:solidFill>
                <a:schemeClr val="accent3"/>
              </a:solidFill>
              <a:latin typeface="Open Sans"/>
              <a:ea typeface="Open Sans"/>
              <a:cs typeface="Open Sans"/>
              <a:sym typeface="Open Sans"/>
            </a:endParaRPr>
          </a:p>
        </p:txBody>
      </p:sp>
      <p:grpSp>
        <p:nvGrpSpPr>
          <p:cNvPr id="711" name="Google Shape;711;p34"/>
          <p:cNvGrpSpPr/>
          <p:nvPr/>
        </p:nvGrpSpPr>
        <p:grpSpPr>
          <a:xfrm flipH="1">
            <a:off x="2606360" y="3393878"/>
            <a:ext cx="281371" cy="48842"/>
            <a:chOff x="6146875" y="1767300"/>
            <a:chExt cx="331025" cy="57475"/>
          </a:xfrm>
        </p:grpSpPr>
        <p:sp>
          <p:nvSpPr>
            <p:cNvPr id="712" name="Google Shape;712;p34"/>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13" name="Google Shape;713;p34"/>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14" name="Google Shape;714;p34"/>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715" name="Google Shape;715;p34"/>
          <p:cNvGrpSpPr/>
          <p:nvPr/>
        </p:nvGrpSpPr>
        <p:grpSpPr>
          <a:xfrm flipH="1">
            <a:off x="4314981" y="3393878"/>
            <a:ext cx="281371" cy="48842"/>
            <a:chOff x="6146875" y="1767300"/>
            <a:chExt cx="331025" cy="57475"/>
          </a:xfrm>
        </p:grpSpPr>
        <p:sp>
          <p:nvSpPr>
            <p:cNvPr id="716" name="Google Shape;716;p34"/>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717" name="Google Shape;717;p34"/>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718" name="Google Shape;718;p34"/>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grpSp>
      <p:grpSp>
        <p:nvGrpSpPr>
          <p:cNvPr id="719" name="Google Shape;719;p34"/>
          <p:cNvGrpSpPr/>
          <p:nvPr/>
        </p:nvGrpSpPr>
        <p:grpSpPr>
          <a:xfrm flipH="1">
            <a:off x="6023601" y="3393878"/>
            <a:ext cx="281371" cy="48842"/>
            <a:chOff x="6146875" y="1767300"/>
            <a:chExt cx="331025" cy="57475"/>
          </a:xfrm>
        </p:grpSpPr>
        <p:sp>
          <p:nvSpPr>
            <p:cNvPr id="720" name="Google Shape;720;p34"/>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1" name="Google Shape;721;p34"/>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2" name="Google Shape;722;p34"/>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723" name="Google Shape;723;p34"/>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5" name="Google Shape;725;p34"/>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6" name="Google Shape;726;p34"/>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 you">
  <p:cSld name="CUSTOM_2">
    <p:spTree>
      <p:nvGrpSpPr>
        <p:cNvPr id="1" name="Shape 727"/>
        <p:cNvGrpSpPr/>
        <p:nvPr/>
      </p:nvGrpSpPr>
      <p:grpSpPr>
        <a:xfrm>
          <a:off x="0" y="0"/>
          <a:ext cx="0" cy="0"/>
          <a:chOff x="0" y="0"/>
          <a:chExt cx="0" cy="0"/>
        </a:xfrm>
      </p:grpSpPr>
      <p:pic>
        <p:nvPicPr>
          <p:cNvPr id="728" name="Google Shape;728;p35"/>
          <p:cNvPicPr preferRelativeResize="0"/>
          <p:nvPr/>
        </p:nvPicPr>
        <p:blipFill>
          <a:blip r:embed="rId2">
            <a:alphaModFix/>
          </a:blip>
          <a:stretch>
            <a:fillRect/>
          </a:stretch>
        </p:blipFill>
        <p:spPr>
          <a:xfrm>
            <a:off x="-2269" y="-637"/>
            <a:ext cx="9144018" cy="5143501"/>
          </a:xfrm>
          <a:prstGeom prst="rect">
            <a:avLst/>
          </a:prstGeom>
          <a:noFill/>
          <a:ln>
            <a:noFill/>
          </a:ln>
        </p:spPr>
      </p:pic>
      <p:sp>
        <p:nvSpPr>
          <p:cNvPr id="729" name="Google Shape;729;p35"/>
          <p:cNvSpPr/>
          <p:nvPr/>
        </p:nvSpPr>
        <p:spPr>
          <a:xfrm>
            <a:off x="2689753" y="2565050"/>
            <a:ext cx="3762300" cy="694200"/>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800"/>
              <a:buFont typeface="Arial"/>
              <a:buNone/>
            </a:pPr>
            <a:r>
              <a:rPr lang="en" sz="1100" b="0" i="1" u="none" strike="noStrike" cap="none">
                <a:solidFill>
                  <a:srgbClr val="FFFFFF"/>
                </a:solidFill>
                <a:latin typeface="Times New Roman"/>
                <a:ea typeface="Times New Roman"/>
                <a:cs typeface="Times New Roman"/>
                <a:sym typeface="Times New Roman"/>
              </a:rPr>
              <a:t>For further information:</a:t>
            </a:r>
            <a:endParaRPr sz="1100" b="0" i="1" u="none" strike="noStrike" cap="none">
              <a:solidFill>
                <a:srgbClr val="FFFFFF"/>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800"/>
              <a:buFont typeface="Arial"/>
              <a:buNone/>
            </a:pPr>
            <a:r>
              <a:rPr lang="en" sz="1100" b="0" i="1" u="none" strike="noStrike" cap="none">
                <a:solidFill>
                  <a:srgbClr val="FFFFFF"/>
                </a:solidFill>
                <a:latin typeface="Times New Roman"/>
                <a:ea typeface="Times New Roman"/>
                <a:cs typeface="Times New Roman"/>
                <a:sym typeface="Times New Roman"/>
              </a:rPr>
              <a:t>CI team –</a:t>
            </a:r>
            <a:r>
              <a:rPr lang="en" sz="1100" i="1">
                <a:solidFill>
                  <a:srgbClr val="FFFFFF"/>
                </a:solidFill>
                <a:latin typeface="Times New Roman"/>
                <a:ea typeface="Times New Roman"/>
                <a:cs typeface="Times New Roman"/>
                <a:sym typeface="Times New Roman"/>
              </a:rPr>
              <a:t> </a:t>
            </a:r>
            <a:r>
              <a:rPr lang="en" sz="1100" b="0" i="1" u="none" strike="noStrike" cap="none">
                <a:solidFill>
                  <a:srgbClr val="FFFFFF"/>
                </a:solidFill>
                <a:latin typeface="Times New Roman"/>
                <a:ea typeface="Times New Roman"/>
                <a:cs typeface="Times New Roman"/>
                <a:sym typeface="Times New Roman"/>
              </a:rPr>
              <a:t>MBI Department</a:t>
            </a:r>
            <a:endParaRPr sz="1100" b="0" i="1" u="none" strike="noStrike" cap="none">
              <a:solidFill>
                <a:srgbClr val="FFFFFF"/>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900"/>
              <a:buFont typeface="Arial"/>
              <a:buNone/>
            </a:pPr>
            <a:r>
              <a:rPr lang="en" sz="1100" b="0" i="1" u="none" strike="noStrike" cap="none">
                <a:solidFill>
                  <a:srgbClr val="FFFFFF"/>
                </a:solidFill>
                <a:latin typeface="Times New Roman"/>
                <a:ea typeface="Times New Roman"/>
                <a:cs typeface="Times New Roman"/>
                <a:sym typeface="Times New Roman"/>
              </a:rPr>
              <a:t>Email: bi@mservice.com.vn</a:t>
            </a:r>
            <a:endParaRPr sz="1100" b="0" i="0" u="none" strike="noStrike" cap="none">
              <a:solidFill>
                <a:srgbClr val="FFFFFF"/>
              </a:solidFill>
              <a:latin typeface="Times New Roman"/>
              <a:ea typeface="Times New Roman"/>
              <a:cs typeface="Times New Roman"/>
              <a:sym typeface="Times New Roman"/>
            </a:endParaRPr>
          </a:p>
        </p:txBody>
      </p:sp>
      <p:sp>
        <p:nvSpPr>
          <p:cNvPr id="730" name="Google Shape;730;p35"/>
          <p:cNvSpPr txBox="1"/>
          <p:nvPr/>
        </p:nvSpPr>
        <p:spPr>
          <a:xfrm>
            <a:off x="1910494" y="1884319"/>
            <a:ext cx="5320800" cy="76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FFFF"/>
                </a:solidFill>
                <a:latin typeface="Arial Black"/>
                <a:ea typeface="Arial Black"/>
                <a:cs typeface="Arial Black"/>
                <a:sym typeface="Arial Black"/>
              </a:rPr>
              <a:t>THANK YOU</a:t>
            </a:r>
            <a:endParaRPr sz="4500" b="1">
              <a:solidFill>
                <a:srgbClr val="FFFFFF"/>
              </a:solidFill>
              <a:latin typeface="Arial Black"/>
              <a:ea typeface="Arial Black"/>
              <a:cs typeface="Arial Black"/>
              <a:sym typeface="Arial Black"/>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 you 1">
  <p:cSld name="CUSTOM_2_1">
    <p:bg>
      <p:bgPr>
        <a:solidFill>
          <a:srgbClr val="FFFFFF"/>
        </a:solidFill>
        <a:effectLst/>
      </p:bgPr>
    </p:bg>
    <p:spTree>
      <p:nvGrpSpPr>
        <p:cNvPr id="1" name="Shape 731"/>
        <p:cNvGrpSpPr/>
        <p:nvPr/>
      </p:nvGrpSpPr>
      <p:grpSpPr>
        <a:xfrm>
          <a:off x="0" y="0"/>
          <a:ext cx="0" cy="0"/>
          <a:chOff x="0" y="0"/>
          <a:chExt cx="0" cy="0"/>
        </a:xfrm>
      </p:grpSpPr>
      <p:pic>
        <p:nvPicPr>
          <p:cNvPr id="732" name="Google Shape;732;p36"/>
          <p:cNvPicPr preferRelativeResize="0"/>
          <p:nvPr/>
        </p:nvPicPr>
        <p:blipFill rotWithShape="1">
          <a:blip r:embed="rId2">
            <a:alphaModFix/>
          </a:blip>
          <a:srcRect b="47905"/>
          <a:stretch/>
        </p:blipFill>
        <p:spPr>
          <a:xfrm>
            <a:off x="0" y="0"/>
            <a:ext cx="9144000" cy="5143500"/>
          </a:xfrm>
          <a:prstGeom prst="rect">
            <a:avLst/>
          </a:prstGeom>
          <a:noFill/>
          <a:ln>
            <a:noFill/>
          </a:ln>
        </p:spPr>
      </p:pic>
      <p:sp>
        <p:nvSpPr>
          <p:cNvPr id="733" name="Google Shape;733;p36"/>
          <p:cNvSpPr txBox="1"/>
          <p:nvPr/>
        </p:nvSpPr>
        <p:spPr>
          <a:xfrm>
            <a:off x="1911609" y="1884319"/>
            <a:ext cx="5320800" cy="76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accent3"/>
                </a:solidFill>
                <a:latin typeface="Arial Black"/>
                <a:ea typeface="Arial Black"/>
                <a:cs typeface="Arial Black"/>
                <a:sym typeface="Arial Black"/>
              </a:rPr>
              <a:t>THANK YOU</a:t>
            </a:r>
            <a:endParaRPr sz="4500" b="1">
              <a:solidFill>
                <a:schemeClr val="accent3"/>
              </a:solidFill>
              <a:latin typeface="Arial Black"/>
              <a:ea typeface="Arial Black"/>
              <a:cs typeface="Arial Black"/>
              <a:sym typeface="Arial Black"/>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 you 1 2">
  <p:cSld name="CUSTOM_2_1_2">
    <p:bg>
      <p:bgPr>
        <a:solidFill>
          <a:srgbClr val="FFFFFF"/>
        </a:solidFill>
        <a:effectLst/>
      </p:bgPr>
    </p:bg>
    <p:spTree>
      <p:nvGrpSpPr>
        <p:cNvPr id="1" name="Shape 734"/>
        <p:cNvGrpSpPr/>
        <p:nvPr/>
      </p:nvGrpSpPr>
      <p:grpSpPr>
        <a:xfrm>
          <a:off x="0" y="0"/>
          <a:ext cx="0" cy="0"/>
          <a:chOff x="0" y="0"/>
          <a:chExt cx="0" cy="0"/>
        </a:xfrm>
      </p:grpSpPr>
      <p:sp>
        <p:nvSpPr>
          <p:cNvPr id="735" name="Google Shape;735;p37"/>
          <p:cNvSpPr/>
          <p:nvPr/>
        </p:nvSpPr>
        <p:spPr>
          <a:xfrm>
            <a:off x="2690869" y="2565050"/>
            <a:ext cx="3762300" cy="694200"/>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800"/>
              <a:buFont typeface="Arial"/>
              <a:buNone/>
            </a:pPr>
            <a:r>
              <a:rPr lang="en" sz="1100" b="0" i="1" u="none" strike="noStrike" cap="none">
                <a:solidFill>
                  <a:schemeClr val="accent3"/>
                </a:solidFill>
                <a:latin typeface="Times New Roman"/>
                <a:ea typeface="Times New Roman"/>
                <a:cs typeface="Times New Roman"/>
                <a:sym typeface="Times New Roman"/>
              </a:rPr>
              <a:t>For further information:</a:t>
            </a:r>
            <a:endParaRPr sz="1100" b="0" i="1" u="none" strike="noStrike" cap="none">
              <a:solidFill>
                <a:schemeClr val="accent3"/>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800"/>
              <a:buFont typeface="Arial"/>
              <a:buNone/>
            </a:pPr>
            <a:r>
              <a:rPr lang="en" sz="1100" b="0" i="1" u="none" strike="noStrike" cap="none">
                <a:solidFill>
                  <a:schemeClr val="accent3"/>
                </a:solidFill>
                <a:latin typeface="Times New Roman"/>
                <a:ea typeface="Times New Roman"/>
                <a:cs typeface="Times New Roman"/>
                <a:sym typeface="Times New Roman"/>
              </a:rPr>
              <a:t>CI team –</a:t>
            </a:r>
            <a:r>
              <a:rPr lang="en" sz="1100" i="1">
                <a:solidFill>
                  <a:schemeClr val="accent3"/>
                </a:solidFill>
                <a:latin typeface="Times New Roman"/>
                <a:ea typeface="Times New Roman"/>
                <a:cs typeface="Times New Roman"/>
                <a:sym typeface="Times New Roman"/>
              </a:rPr>
              <a:t> </a:t>
            </a:r>
            <a:r>
              <a:rPr lang="en" sz="1100" b="0" i="1" u="none" strike="noStrike" cap="none">
                <a:solidFill>
                  <a:schemeClr val="accent3"/>
                </a:solidFill>
                <a:latin typeface="Times New Roman"/>
                <a:ea typeface="Times New Roman"/>
                <a:cs typeface="Times New Roman"/>
                <a:sym typeface="Times New Roman"/>
              </a:rPr>
              <a:t>MBI Department</a:t>
            </a:r>
            <a:endParaRPr sz="1100" b="0" i="1" u="none" strike="noStrike" cap="none">
              <a:solidFill>
                <a:schemeClr val="accent3"/>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900"/>
              <a:buFont typeface="Arial"/>
              <a:buNone/>
            </a:pPr>
            <a:r>
              <a:rPr lang="en" sz="1100" b="0" i="1" u="none" strike="noStrike" cap="none">
                <a:solidFill>
                  <a:schemeClr val="accent3"/>
                </a:solidFill>
                <a:latin typeface="Times New Roman"/>
                <a:ea typeface="Times New Roman"/>
                <a:cs typeface="Times New Roman"/>
                <a:sym typeface="Times New Roman"/>
              </a:rPr>
              <a:t>Email: </a:t>
            </a:r>
            <a:r>
              <a:rPr lang="en" sz="1100" i="1">
                <a:solidFill>
                  <a:schemeClr val="accent3"/>
                </a:solidFill>
                <a:latin typeface="Times New Roman"/>
                <a:ea typeface="Times New Roman"/>
                <a:cs typeface="Times New Roman"/>
                <a:sym typeface="Times New Roman"/>
              </a:rPr>
              <a:t>mbi-ci</a:t>
            </a:r>
            <a:r>
              <a:rPr lang="en" sz="1100" b="0" i="1" u="none" strike="noStrike" cap="none">
                <a:solidFill>
                  <a:schemeClr val="accent3"/>
                </a:solidFill>
                <a:latin typeface="Times New Roman"/>
                <a:ea typeface="Times New Roman"/>
                <a:cs typeface="Times New Roman"/>
                <a:sym typeface="Times New Roman"/>
              </a:rPr>
              <a:t>@mservice.com.vn</a:t>
            </a:r>
            <a:endParaRPr sz="1100" b="0" i="0" u="none" strike="noStrike" cap="none">
              <a:solidFill>
                <a:schemeClr val="accent3"/>
              </a:solidFill>
              <a:latin typeface="Times New Roman"/>
              <a:ea typeface="Times New Roman"/>
              <a:cs typeface="Times New Roman"/>
              <a:sym typeface="Times New Roman"/>
            </a:endParaRPr>
          </a:p>
        </p:txBody>
      </p:sp>
      <p:sp>
        <p:nvSpPr>
          <p:cNvPr id="736" name="Google Shape;736;p37"/>
          <p:cNvSpPr txBox="1"/>
          <p:nvPr/>
        </p:nvSpPr>
        <p:spPr>
          <a:xfrm>
            <a:off x="1911609" y="1884319"/>
            <a:ext cx="5320800" cy="76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accent3"/>
                </a:solidFill>
                <a:latin typeface="Arial Black"/>
                <a:ea typeface="Arial Black"/>
                <a:cs typeface="Arial Black"/>
                <a:sym typeface="Arial Black"/>
              </a:rPr>
              <a:t>THANK YOU</a:t>
            </a:r>
            <a:endParaRPr sz="4500" b="1">
              <a:solidFill>
                <a:schemeClr val="accent3"/>
              </a:solidFill>
              <a:latin typeface="Arial Black"/>
              <a:ea typeface="Arial Black"/>
              <a:cs typeface="Arial Black"/>
              <a:sym typeface="Arial Black"/>
            </a:endParaRPr>
          </a:p>
        </p:txBody>
      </p:sp>
      <p:sp>
        <p:nvSpPr>
          <p:cNvPr id="737" name="Google Shape;737;p37"/>
          <p:cNvSpPr/>
          <p:nvPr/>
        </p:nvSpPr>
        <p:spPr>
          <a:xfrm rot="-183559">
            <a:off x="8077337" y="3519398"/>
            <a:ext cx="427209" cy="353023"/>
          </a:xfrm>
          <a:prstGeom prst="triangle">
            <a:avLst>
              <a:gd name="adj" fmla="val 47453"/>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38" name="Google Shape;738;p37"/>
          <p:cNvSpPr/>
          <p:nvPr/>
        </p:nvSpPr>
        <p:spPr>
          <a:xfrm rot="-1230100">
            <a:off x="5130172" y="4296387"/>
            <a:ext cx="591889" cy="511692"/>
          </a:xfrm>
          <a:prstGeom prst="triangle">
            <a:avLst>
              <a:gd name="adj" fmla="val 47453"/>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39" name="Google Shape;739;p37"/>
          <p:cNvSpPr/>
          <p:nvPr/>
        </p:nvSpPr>
        <p:spPr>
          <a:xfrm rot="2482970">
            <a:off x="6680818" y="4563713"/>
            <a:ext cx="427024" cy="352856"/>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40" name="Google Shape;740;p37"/>
          <p:cNvSpPr/>
          <p:nvPr/>
        </p:nvSpPr>
        <p:spPr>
          <a:xfrm rot="2482970">
            <a:off x="8023316" y="2246869"/>
            <a:ext cx="427024" cy="352856"/>
          </a:xfrm>
          <a:prstGeom prst="triangle">
            <a:avLst>
              <a:gd name="adj" fmla="val 47453"/>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41" name="Google Shape;741;p37"/>
          <p:cNvSpPr/>
          <p:nvPr/>
        </p:nvSpPr>
        <p:spPr>
          <a:xfrm rot="641676">
            <a:off x="7677112" y="4259334"/>
            <a:ext cx="591677" cy="511420"/>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42" name="Google Shape;742;p37"/>
          <p:cNvSpPr/>
          <p:nvPr/>
        </p:nvSpPr>
        <p:spPr>
          <a:xfrm rot="-7720949">
            <a:off x="7016642" y="3559624"/>
            <a:ext cx="591836" cy="511813"/>
          </a:xfrm>
          <a:prstGeom prst="triangle">
            <a:avLst>
              <a:gd name="adj" fmla="val 47453"/>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43" name="Google Shape;743;p37"/>
          <p:cNvSpPr/>
          <p:nvPr/>
        </p:nvSpPr>
        <p:spPr>
          <a:xfrm rot="-3114365">
            <a:off x="6824639" y="3753028"/>
            <a:ext cx="426937" cy="353001"/>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44" name="Google Shape;744;p37"/>
          <p:cNvSpPr/>
          <p:nvPr/>
        </p:nvSpPr>
        <p:spPr>
          <a:xfrm rot="-183559">
            <a:off x="8283976" y="1628760"/>
            <a:ext cx="427209" cy="353023"/>
          </a:xfrm>
          <a:prstGeom prst="triangle">
            <a:avLst>
              <a:gd name="adj" fmla="val 47453"/>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745"/>
        <p:cNvGrpSpPr/>
        <p:nvPr/>
      </p:nvGrpSpPr>
      <p:grpSpPr>
        <a:xfrm>
          <a:off x="0" y="0"/>
          <a:ext cx="0" cy="0"/>
          <a:chOff x="0" y="0"/>
          <a:chExt cx="0" cy="0"/>
        </a:xfrm>
      </p:grpSpPr>
      <p:sp>
        <p:nvSpPr>
          <p:cNvPr id="746" name="Google Shape;746;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47" name="Google Shape;747;p3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8" name="Google Shape;748;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7">
  <p:cSld name="CUSTOM_8">
    <p:bg>
      <p:bgPr>
        <a:solidFill>
          <a:schemeClr val="accent3"/>
        </a:solidFill>
        <a:effectLst/>
      </p:bgPr>
    </p:bg>
    <p:spTree>
      <p:nvGrpSpPr>
        <p:cNvPr id="1" name="Shape 53"/>
        <p:cNvGrpSpPr/>
        <p:nvPr/>
      </p:nvGrpSpPr>
      <p:grpSpPr>
        <a:xfrm>
          <a:off x="0" y="0"/>
          <a:ext cx="0" cy="0"/>
          <a:chOff x="0" y="0"/>
          <a:chExt cx="0" cy="0"/>
        </a:xfrm>
      </p:grpSpPr>
      <p:cxnSp>
        <p:nvCxnSpPr>
          <p:cNvPr id="54" name="Google Shape;54;p5"/>
          <p:cNvCxnSpPr/>
          <p:nvPr/>
        </p:nvCxnSpPr>
        <p:spPr>
          <a:xfrm rot="10800000" flipH="1">
            <a:off x="2661610" y="1973625"/>
            <a:ext cx="3820800" cy="1200"/>
          </a:xfrm>
          <a:prstGeom prst="straightConnector1">
            <a:avLst/>
          </a:prstGeom>
          <a:noFill/>
          <a:ln w="9525" cap="flat" cmpd="sng">
            <a:solidFill>
              <a:srgbClr val="FFFFFF"/>
            </a:solidFill>
            <a:prstDash val="solid"/>
            <a:round/>
            <a:headEnd type="none" w="med" len="med"/>
            <a:tailEnd type="none" w="med" len="med"/>
          </a:ln>
        </p:spPr>
      </p:cxnSp>
      <p:sp>
        <p:nvSpPr>
          <p:cNvPr id="55" name="Google Shape;55;p5"/>
          <p:cNvSpPr txBox="1">
            <a:spLocks noGrp="1"/>
          </p:cNvSpPr>
          <p:nvPr>
            <p:ph type="title"/>
          </p:nvPr>
        </p:nvSpPr>
        <p:spPr>
          <a:xfrm>
            <a:off x="1997018" y="770531"/>
            <a:ext cx="5150100" cy="1131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2800"/>
              <a:buNone/>
              <a:defRPr b="1">
                <a:solidFill>
                  <a:srgbClr val="FFFFFF"/>
                </a:solidFill>
              </a:defRPr>
            </a:lvl1pPr>
            <a:lvl2pPr lvl="1" algn="ctr">
              <a:spcBef>
                <a:spcPts val="0"/>
              </a:spcBef>
              <a:spcAft>
                <a:spcPts val="0"/>
              </a:spcAft>
              <a:buClr>
                <a:srgbClr val="FFFFFF"/>
              </a:buClr>
              <a:buSzPts val="2800"/>
              <a:buNone/>
              <a:defRPr b="1">
                <a:solidFill>
                  <a:srgbClr val="FFFFFF"/>
                </a:solidFill>
              </a:defRPr>
            </a:lvl2pPr>
            <a:lvl3pPr lvl="2" algn="ctr">
              <a:spcBef>
                <a:spcPts val="0"/>
              </a:spcBef>
              <a:spcAft>
                <a:spcPts val="0"/>
              </a:spcAft>
              <a:buClr>
                <a:srgbClr val="FFFFFF"/>
              </a:buClr>
              <a:buSzPts val="2800"/>
              <a:buNone/>
              <a:defRPr b="1">
                <a:solidFill>
                  <a:srgbClr val="FFFFFF"/>
                </a:solidFill>
              </a:defRPr>
            </a:lvl3pPr>
            <a:lvl4pPr lvl="3" algn="ctr">
              <a:spcBef>
                <a:spcPts val="0"/>
              </a:spcBef>
              <a:spcAft>
                <a:spcPts val="0"/>
              </a:spcAft>
              <a:buClr>
                <a:srgbClr val="FFFFFF"/>
              </a:buClr>
              <a:buSzPts val="2800"/>
              <a:buNone/>
              <a:defRPr b="1">
                <a:solidFill>
                  <a:srgbClr val="FFFFFF"/>
                </a:solidFill>
              </a:defRPr>
            </a:lvl4pPr>
            <a:lvl5pPr lvl="4" algn="ctr">
              <a:spcBef>
                <a:spcPts val="0"/>
              </a:spcBef>
              <a:spcAft>
                <a:spcPts val="0"/>
              </a:spcAft>
              <a:buClr>
                <a:srgbClr val="FFFFFF"/>
              </a:buClr>
              <a:buSzPts val="2800"/>
              <a:buNone/>
              <a:defRPr b="1">
                <a:solidFill>
                  <a:srgbClr val="FFFFFF"/>
                </a:solidFill>
              </a:defRPr>
            </a:lvl5pPr>
            <a:lvl6pPr lvl="5" algn="ctr">
              <a:spcBef>
                <a:spcPts val="0"/>
              </a:spcBef>
              <a:spcAft>
                <a:spcPts val="0"/>
              </a:spcAft>
              <a:buClr>
                <a:srgbClr val="FFFFFF"/>
              </a:buClr>
              <a:buSzPts val="2800"/>
              <a:buNone/>
              <a:defRPr b="1">
                <a:solidFill>
                  <a:srgbClr val="FFFFFF"/>
                </a:solidFill>
              </a:defRPr>
            </a:lvl6pPr>
            <a:lvl7pPr lvl="6" algn="ctr">
              <a:spcBef>
                <a:spcPts val="0"/>
              </a:spcBef>
              <a:spcAft>
                <a:spcPts val="0"/>
              </a:spcAft>
              <a:buClr>
                <a:srgbClr val="FFFFFF"/>
              </a:buClr>
              <a:buSzPts val="2800"/>
              <a:buNone/>
              <a:defRPr b="1">
                <a:solidFill>
                  <a:srgbClr val="FFFFFF"/>
                </a:solidFill>
              </a:defRPr>
            </a:lvl7pPr>
            <a:lvl8pPr lvl="7" algn="ctr">
              <a:spcBef>
                <a:spcPts val="0"/>
              </a:spcBef>
              <a:spcAft>
                <a:spcPts val="0"/>
              </a:spcAft>
              <a:buClr>
                <a:srgbClr val="FFFFFF"/>
              </a:buClr>
              <a:buSzPts val="2800"/>
              <a:buNone/>
              <a:defRPr b="1">
                <a:solidFill>
                  <a:srgbClr val="FFFFFF"/>
                </a:solidFill>
              </a:defRPr>
            </a:lvl8pPr>
            <a:lvl9pPr lvl="8" algn="ctr">
              <a:spcBef>
                <a:spcPts val="0"/>
              </a:spcBef>
              <a:spcAft>
                <a:spcPts val="0"/>
              </a:spcAft>
              <a:buClr>
                <a:srgbClr val="FFFFFF"/>
              </a:buClr>
              <a:buSzPts val="2800"/>
              <a:buNone/>
              <a:defRPr b="1">
                <a:solidFill>
                  <a:srgbClr val="FFFFFF"/>
                </a:solidFill>
              </a:defRPr>
            </a:lvl9pPr>
          </a:lstStyle>
          <a:p>
            <a:endParaRPr/>
          </a:p>
        </p:txBody>
      </p:sp>
      <p:sp>
        <p:nvSpPr>
          <p:cNvPr id="56" name="Google Shape;56;p5"/>
          <p:cNvSpPr txBox="1">
            <a:spLocks noGrp="1"/>
          </p:cNvSpPr>
          <p:nvPr>
            <p:ph type="body" idx="1"/>
          </p:nvPr>
        </p:nvSpPr>
        <p:spPr>
          <a:xfrm>
            <a:off x="2661610" y="1973475"/>
            <a:ext cx="3820800" cy="29373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FFFFFF"/>
              </a:buClr>
              <a:buSzPts val="1800"/>
              <a:buChar char="●"/>
              <a:defRPr>
                <a:solidFill>
                  <a:srgbClr val="FFFFFF"/>
                </a:solidFill>
              </a:defRPr>
            </a:lvl1pPr>
            <a:lvl2pPr marL="914400" lvl="1" indent="-317500">
              <a:spcBef>
                <a:spcPts val="1600"/>
              </a:spcBef>
              <a:spcAft>
                <a:spcPts val="0"/>
              </a:spcAft>
              <a:buClr>
                <a:srgbClr val="FFFFFF"/>
              </a:buClr>
              <a:buSzPts val="1400"/>
              <a:buChar char="○"/>
              <a:defRPr>
                <a:solidFill>
                  <a:srgbClr val="FFFFFF"/>
                </a:solidFill>
              </a:defRPr>
            </a:lvl2pPr>
            <a:lvl3pPr marL="1371600" lvl="2" indent="-317500">
              <a:spcBef>
                <a:spcPts val="1600"/>
              </a:spcBef>
              <a:spcAft>
                <a:spcPts val="0"/>
              </a:spcAft>
              <a:buClr>
                <a:srgbClr val="FFFFFF"/>
              </a:buClr>
              <a:buSzPts val="1400"/>
              <a:buChar char="■"/>
              <a:defRPr>
                <a:solidFill>
                  <a:srgbClr val="FFFFFF"/>
                </a:solidFill>
              </a:defRPr>
            </a:lvl3pPr>
            <a:lvl4pPr marL="1828800" lvl="3" indent="-317500">
              <a:spcBef>
                <a:spcPts val="1600"/>
              </a:spcBef>
              <a:spcAft>
                <a:spcPts val="0"/>
              </a:spcAft>
              <a:buClr>
                <a:srgbClr val="FFFFFF"/>
              </a:buClr>
              <a:buSzPts val="1400"/>
              <a:buChar char="●"/>
              <a:defRPr>
                <a:solidFill>
                  <a:srgbClr val="FFFFFF"/>
                </a:solidFill>
              </a:defRPr>
            </a:lvl4pPr>
            <a:lvl5pPr marL="2286000" lvl="4" indent="-317500">
              <a:spcBef>
                <a:spcPts val="1600"/>
              </a:spcBef>
              <a:spcAft>
                <a:spcPts val="0"/>
              </a:spcAft>
              <a:buClr>
                <a:srgbClr val="FFFFFF"/>
              </a:buClr>
              <a:buSzPts val="1400"/>
              <a:buChar char="○"/>
              <a:defRPr>
                <a:solidFill>
                  <a:srgbClr val="FFFFFF"/>
                </a:solidFill>
              </a:defRPr>
            </a:lvl5pPr>
            <a:lvl6pPr marL="2743200" lvl="5" indent="-317500">
              <a:spcBef>
                <a:spcPts val="1600"/>
              </a:spcBef>
              <a:spcAft>
                <a:spcPts val="0"/>
              </a:spcAft>
              <a:buClr>
                <a:srgbClr val="FFFFFF"/>
              </a:buClr>
              <a:buSzPts val="1400"/>
              <a:buChar char="■"/>
              <a:defRPr>
                <a:solidFill>
                  <a:srgbClr val="FFFFFF"/>
                </a:solidFill>
              </a:defRPr>
            </a:lvl6pPr>
            <a:lvl7pPr marL="3200400" lvl="6" indent="-317500">
              <a:spcBef>
                <a:spcPts val="1600"/>
              </a:spcBef>
              <a:spcAft>
                <a:spcPts val="0"/>
              </a:spcAft>
              <a:buClr>
                <a:srgbClr val="FFFFFF"/>
              </a:buClr>
              <a:buSzPts val="1400"/>
              <a:buChar char="●"/>
              <a:defRPr>
                <a:solidFill>
                  <a:srgbClr val="FFFFFF"/>
                </a:solidFill>
              </a:defRPr>
            </a:lvl7pPr>
            <a:lvl8pPr marL="3657600" lvl="7" indent="-317500">
              <a:spcBef>
                <a:spcPts val="1600"/>
              </a:spcBef>
              <a:spcAft>
                <a:spcPts val="0"/>
              </a:spcAft>
              <a:buClr>
                <a:srgbClr val="FFFFFF"/>
              </a:buClr>
              <a:buSzPts val="1400"/>
              <a:buChar char="○"/>
              <a:defRPr>
                <a:solidFill>
                  <a:srgbClr val="FFFFFF"/>
                </a:solidFill>
              </a:defRPr>
            </a:lvl8pPr>
            <a:lvl9pPr marL="4114800" lvl="8" indent="-317500">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7"/>
        <p:cNvGrpSpPr/>
        <p:nvPr/>
      </p:nvGrpSpPr>
      <p:grpSpPr>
        <a:xfrm>
          <a:off x="0" y="0"/>
          <a:ext cx="0" cy="0"/>
          <a:chOff x="0" y="0"/>
          <a:chExt cx="0" cy="0"/>
        </a:xfrm>
      </p:grpSpPr>
      <p:sp>
        <p:nvSpPr>
          <p:cNvPr id="58" name="Google Shape;58;p6"/>
          <p:cNvSpPr/>
          <p:nvPr/>
        </p:nvSpPr>
        <p:spPr>
          <a:xfrm rot="-5400000">
            <a:off x="6048338" y="2048288"/>
            <a:ext cx="5143800" cy="1047300"/>
          </a:xfrm>
          <a:prstGeom prst="triangle">
            <a:avLst>
              <a:gd name="adj" fmla="val 10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59" name="Google Shape;59;p6"/>
          <p:cNvSpPr/>
          <p:nvPr/>
        </p:nvSpPr>
        <p:spPr>
          <a:xfrm rot="-5400000">
            <a:off x="6014402" y="2013938"/>
            <a:ext cx="5143800" cy="1116000"/>
          </a:xfrm>
          <a:prstGeom prst="triangle">
            <a:avLst>
              <a:gd name="adj" fmla="val 45882"/>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0" name="Google Shape;60;p6"/>
          <p:cNvSpPr/>
          <p:nvPr/>
        </p:nvSpPr>
        <p:spPr>
          <a:xfrm rot="-5400000">
            <a:off x="5987670" y="1987425"/>
            <a:ext cx="5143800" cy="1168800"/>
          </a:xfrm>
          <a:prstGeom prst="triangle">
            <a:avLst>
              <a:gd name="adj" fmla="val 6503"/>
            </a:avLst>
          </a:prstGeom>
          <a:solidFill>
            <a:srgbClr val="F172A1">
              <a:alpha val="820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1" name="Google Shape;61;p6"/>
          <p:cNvSpPr txBox="1">
            <a:spLocks noGrp="1"/>
          </p:cNvSpPr>
          <p:nvPr>
            <p:ph type="title"/>
          </p:nvPr>
        </p:nvSpPr>
        <p:spPr>
          <a:xfrm>
            <a:off x="915285" y="844125"/>
            <a:ext cx="5031900" cy="117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2300"/>
              <a:buNone/>
              <a:defRPr sz="2300" b="1">
                <a:solidFill>
                  <a:schemeClr val="accent3"/>
                </a:solidFill>
              </a:defRPr>
            </a:lvl1pPr>
            <a:lvl2pPr lvl="1" algn="ctr" rtl="0">
              <a:spcBef>
                <a:spcPts val="0"/>
              </a:spcBef>
              <a:spcAft>
                <a:spcPts val="0"/>
              </a:spcAft>
              <a:buClr>
                <a:schemeClr val="accent3"/>
              </a:buClr>
              <a:buSzPts val="2300"/>
              <a:buNone/>
              <a:defRPr sz="2300">
                <a:solidFill>
                  <a:schemeClr val="accent3"/>
                </a:solidFill>
              </a:defRPr>
            </a:lvl2pPr>
            <a:lvl3pPr lvl="2" algn="ctr" rtl="0">
              <a:spcBef>
                <a:spcPts val="0"/>
              </a:spcBef>
              <a:spcAft>
                <a:spcPts val="0"/>
              </a:spcAft>
              <a:buClr>
                <a:schemeClr val="accent3"/>
              </a:buClr>
              <a:buSzPts val="2300"/>
              <a:buNone/>
              <a:defRPr sz="2300">
                <a:solidFill>
                  <a:schemeClr val="accent3"/>
                </a:solidFill>
              </a:defRPr>
            </a:lvl3pPr>
            <a:lvl4pPr lvl="3" algn="ctr" rtl="0">
              <a:spcBef>
                <a:spcPts val="0"/>
              </a:spcBef>
              <a:spcAft>
                <a:spcPts val="0"/>
              </a:spcAft>
              <a:buClr>
                <a:schemeClr val="accent3"/>
              </a:buClr>
              <a:buSzPts val="2300"/>
              <a:buNone/>
              <a:defRPr sz="2300">
                <a:solidFill>
                  <a:schemeClr val="accent3"/>
                </a:solidFill>
              </a:defRPr>
            </a:lvl4pPr>
            <a:lvl5pPr lvl="4" algn="ctr" rtl="0">
              <a:spcBef>
                <a:spcPts val="0"/>
              </a:spcBef>
              <a:spcAft>
                <a:spcPts val="0"/>
              </a:spcAft>
              <a:buClr>
                <a:schemeClr val="accent3"/>
              </a:buClr>
              <a:buSzPts val="2300"/>
              <a:buNone/>
              <a:defRPr sz="2300">
                <a:solidFill>
                  <a:schemeClr val="accent3"/>
                </a:solidFill>
              </a:defRPr>
            </a:lvl5pPr>
            <a:lvl6pPr lvl="5" algn="ctr" rtl="0">
              <a:spcBef>
                <a:spcPts val="0"/>
              </a:spcBef>
              <a:spcAft>
                <a:spcPts val="0"/>
              </a:spcAft>
              <a:buClr>
                <a:schemeClr val="accent3"/>
              </a:buClr>
              <a:buSzPts val="2300"/>
              <a:buNone/>
              <a:defRPr sz="2300">
                <a:solidFill>
                  <a:schemeClr val="accent3"/>
                </a:solidFill>
              </a:defRPr>
            </a:lvl6pPr>
            <a:lvl7pPr lvl="6" algn="ctr" rtl="0">
              <a:spcBef>
                <a:spcPts val="0"/>
              </a:spcBef>
              <a:spcAft>
                <a:spcPts val="0"/>
              </a:spcAft>
              <a:buClr>
                <a:schemeClr val="accent3"/>
              </a:buClr>
              <a:buSzPts val="2300"/>
              <a:buNone/>
              <a:defRPr sz="2300">
                <a:solidFill>
                  <a:schemeClr val="accent3"/>
                </a:solidFill>
              </a:defRPr>
            </a:lvl7pPr>
            <a:lvl8pPr lvl="7" algn="ctr" rtl="0">
              <a:spcBef>
                <a:spcPts val="0"/>
              </a:spcBef>
              <a:spcAft>
                <a:spcPts val="0"/>
              </a:spcAft>
              <a:buClr>
                <a:schemeClr val="accent3"/>
              </a:buClr>
              <a:buSzPts val="2300"/>
              <a:buNone/>
              <a:defRPr sz="2300">
                <a:solidFill>
                  <a:schemeClr val="accent3"/>
                </a:solidFill>
              </a:defRPr>
            </a:lvl8pPr>
            <a:lvl9pPr lvl="8" algn="ctr" rtl="0">
              <a:spcBef>
                <a:spcPts val="0"/>
              </a:spcBef>
              <a:spcAft>
                <a:spcPts val="0"/>
              </a:spcAft>
              <a:buClr>
                <a:schemeClr val="accent3"/>
              </a:buClr>
              <a:buSzPts val="2300"/>
              <a:buNone/>
              <a:defRPr sz="2300">
                <a:solidFill>
                  <a:schemeClr val="accent3"/>
                </a:solidFill>
              </a:defRPr>
            </a:lvl9pPr>
          </a:lstStyle>
          <a:p>
            <a:endParaRPr/>
          </a:p>
        </p:txBody>
      </p:sp>
      <p:sp>
        <p:nvSpPr>
          <p:cNvPr id="62" name="Google Shape;62;p6"/>
          <p:cNvSpPr txBox="1">
            <a:spLocks noGrp="1"/>
          </p:cNvSpPr>
          <p:nvPr>
            <p:ph type="body" idx="1"/>
          </p:nvPr>
        </p:nvSpPr>
        <p:spPr>
          <a:xfrm>
            <a:off x="1520799" y="2162850"/>
            <a:ext cx="3820800" cy="213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sz="1400">
                <a:solidFill>
                  <a:schemeClr val="accent2"/>
                </a:solidFill>
              </a:defRPr>
            </a:lvl1pPr>
            <a:lvl2pPr marL="914400" lvl="1" indent="-292100" rtl="0">
              <a:spcBef>
                <a:spcPts val="800"/>
              </a:spcBef>
              <a:spcAft>
                <a:spcPts val="0"/>
              </a:spcAft>
              <a:buClr>
                <a:schemeClr val="accent2"/>
              </a:buClr>
              <a:buSzPts val="1000"/>
              <a:buChar char="○"/>
              <a:defRPr sz="1000">
                <a:solidFill>
                  <a:schemeClr val="accent2"/>
                </a:solidFill>
              </a:defRPr>
            </a:lvl2pPr>
            <a:lvl3pPr marL="1371600" lvl="2" indent="-292100" rtl="0">
              <a:spcBef>
                <a:spcPts val="800"/>
              </a:spcBef>
              <a:spcAft>
                <a:spcPts val="0"/>
              </a:spcAft>
              <a:buClr>
                <a:schemeClr val="accent2"/>
              </a:buClr>
              <a:buSzPts val="1000"/>
              <a:buChar char="■"/>
              <a:defRPr sz="1000">
                <a:solidFill>
                  <a:schemeClr val="accent2"/>
                </a:solidFill>
              </a:defRPr>
            </a:lvl3pPr>
            <a:lvl4pPr marL="1828800" lvl="3" indent="-292100" rtl="0">
              <a:spcBef>
                <a:spcPts val="800"/>
              </a:spcBef>
              <a:spcAft>
                <a:spcPts val="0"/>
              </a:spcAft>
              <a:buClr>
                <a:schemeClr val="accent2"/>
              </a:buClr>
              <a:buSzPts val="1000"/>
              <a:buChar char="●"/>
              <a:defRPr sz="1000">
                <a:solidFill>
                  <a:schemeClr val="accent2"/>
                </a:solidFill>
              </a:defRPr>
            </a:lvl4pPr>
            <a:lvl5pPr marL="2286000" lvl="4" indent="-292100" rtl="0">
              <a:spcBef>
                <a:spcPts val="800"/>
              </a:spcBef>
              <a:spcAft>
                <a:spcPts val="0"/>
              </a:spcAft>
              <a:buClr>
                <a:schemeClr val="accent2"/>
              </a:buClr>
              <a:buSzPts val="1000"/>
              <a:buChar char="○"/>
              <a:defRPr sz="1000">
                <a:solidFill>
                  <a:schemeClr val="accent2"/>
                </a:solidFill>
              </a:defRPr>
            </a:lvl5pPr>
            <a:lvl6pPr marL="2743200" lvl="5" indent="-292100" rtl="0">
              <a:spcBef>
                <a:spcPts val="800"/>
              </a:spcBef>
              <a:spcAft>
                <a:spcPts val="0"/>
              </a:spcAft>
              <a:buClr>
                <a:schemeClr val="accent2"/>
              </a:buClr>
              <a:buSzPts val="1000"/>
              <a:buChar char="■"/>
              <a:defRPr sz="1000">
                <a:solidFill>
                  <a:schemeClr val="accent2"/>
                </a:solidFill>
              </a:defRPr>
            </a:lvl6pPr>
            <a:lvl7pPr marL="3200400" lvl="6" indent="-292100" rtl="0">
              <a:spcBef>
                <a:spcPts val="800"/>
              </a:spcBef>
              <a:spcAft>
                <a:spcPts val="0"/>
              </a:spcAft>
              <a:buClr>
                <a:schemeClr val="accent2"/>
              </a:buClr>
              <a:buSzPts val="1000"/>
              <a:buChar char="●"/>
              <a:defRPr sz="1000">
                <a:solidFill>
                  <a:schemeClr val="accent2"/>
                </a:solidFill>
              </a:defRPr>
            </a:lvl7pPr>
            <a:lvl8pPr marL="3657600" lvl="7" indent="-292100" rtl="0">
              <a:spcBef>
                <a:spcPts val="800"/>
              </a:spcBef>
              <a:spcAft>
                <a:spcPts val="0"/>
              </a:spcAft>
              <a:buClr>
                <a:schemeClr val="accent2"/>
              </a:buClr>
              <a:buSzPts val="1000"/>
              <a:buChar char="○"/>
              <a:defRPr sz="1000">
                <a:solidFill>
                  <a:schemeClr val="accent2"/>
                </a:solidFill>
              </a:defRPr>
            </a:lvl8pPr>
            <a:lvl9pPr marL="4114800" lvl="8" indent="-292100" rtl="0">
              <a:spcBef>
                <a:spcPts val="800"/>
              </a:spcBef>
              <a:spcAft>
                <a:spcPts val="800"/>
              </a:spcAft>
              <a:buClr>
                <a:schemeClr val="accent2"/>
              </a:buClr>
              <a:buSzPts val="1000"/>
              <a:buChar char="■"/>
              <a:defRPr sz="1000">
                <a:solidFill>
                  <a:schemeClr val="accent2"/>
                </a:solidFill>
              </a:defRPr>
            </a:lvl9pPr>
          </a:lstStyle>
          <a:p>
            <a:endParaRPr/>
          </a:p>
        </p:txBody>
      </p:sp>
      <p:cxnSp>
        <p:nvCxnSpPr>
          <p:cNvPr id="63" name="Google Shape;63;p6"/>
          <p:cNvCxnSpPr/>
          <p:nvPr/>
        </p:nvCxnSpPr>
        <p:spPr>
          <a:xfrm rot="10800000" flipH="1">
            <a:off x="1520799" y="2089875"/>
            <a:ext cx="3820800" cy="1200"/>
          </a:xfrm>
          <a:prstGeom prst="straightConnector1">
            <a:avLst/>
          </a:prstGeom>
          <a:noFill/>
          <a:ln w="9525" cap="flat" cmpd="sng">
            <a:solidFill>
              <a:schemeClr val="accent3"/>
            </a:solidFill>
            <a:prstDash val="solid"/>
            <a:round/>
            <a:headEnd type="none" w="med" len="med"/>
            <a:tailEnd type="none" w="med" len="med"/>
          </a:ln>
        </p:spPr>
      </p:cxnSp>
      <p:sp>
        <p:nvSpPr>
          <p:cNvPr id="64" name="Google Shape;64;p6"/>
          <p:cNvSpPr/>
          <p:nvPr/>
        </p:nvSpPr>
        <p:spPr>
          <a:xfrm rot="-7720949">
            <a:off x="6529845" y="3509280"/>
            <a:ext cx="591836" cy="511813"/>
          </a:xfrm>
          <a:prstGeom prst="triangle">
            <a:avLst>
              <a:gd name="adj" fmla="val 47453"/>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5" name="Google Shape;65;p6"/>
          <p:cNvSpPr/>
          <p:nvPr/>
        </p:nvSpPr>
        <p:spPr>
          <a:xfrm rot="-3114365">
            <a:off x="7323354" y="4128834"/>
            <a:ext cx="426937" cy="353001"/>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66"/>
        <p:cNvGrpSpPr/>
        <p:nvPr/>
      </p:nvGrpSpPr>
      <p:grpSpPr>
        <a:xfrm>
          <a:off x="0" y="0"/>
          <a:ext cx="0" cy="0"/>
          <a:chOff x="0" y="0"/>
          <a:chExt cx="0" cy="0"/>
        </a:xfrm>
      </p:grpSpPr>
      <p:sp>
        <p:nvSpPr>
          <p:cNvPr id="67" name="Google Shape;67;p7"/>
          <p:cNvSpPr txBox="1">
            <a:spLocks noGrp="1"/>
          </p:cNvSpPr>
          <p:nvPr>
            <p:ph type="body" idx="1"/>
          </p:nvPr>
        </p:nvSpPr>
        <p:spPr>
          <a:xfrm>
            <a:off x="2661610" y="2046600"/>
            <a:ext cx="3820800" cy="213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000000"/>
              </a:buClr>
              <a:buSzPts val="1400"/>
              <a:buChar char="●"/>
              <a:defRPr sz="1400">
                <a:solidFill>
                  <a:srgbClr val="000000"/>
                </a:solidFill>
              </a:defRPr>
            </a:lvl1pPr>
            <a:lvl2pPr marL="914400" lvl="1" indent="-292100" rtl="0">
              <a:spcBef>
                <a:spcPts val="800"/>
              </a:spcBef>
              <a:spcAft>
                <a:spcPts val="0"/>
              </a:spcAft>
              <a:buClr>
                <a:srgbClr val="000000"/>
              </a:buClr>
              <a:buSzPts val="1000"/>
              <a:buChar char="○"/>
              <a:defRPr sz="1000">
                <a:solidFill>
                  <a:srgbClr val="000000"/>
                </a:solidFill>
              </a:defRPr>
            </a:lvl2pPr>
            <a:lvl3pPr marL="1371600" lvl="2" indent="-292100" rtl="0">
              <a:spcBef>
                <a:spcPts val="800"/>
              </a:spcBef>
              <a:spcAft>
                <a:spcPts val="0"/>
              </a:spcAft>
              <a:buClr>
                <a:srgbClr val="000000"/>
              </a:buClr>
              <a:buSzPts val="1000"/>
              <a:buChar char="■"/>
              <a:defRPr sz="1000">
                <a:solidFill>
                  <a:srgbClr val="000000"/>
                </a:solidFill>
              </a:defRPr>
            </a:lvl3pPr>
            <a:lvl4pPr marL="1828800" lvl="3" indent="-292100" rtl="0">
              <a:spcBef>
                <a:spcPts val="800"/>
              </a:spcBef>
              <a:spcAft>
                <a:spcPts val="0"/>
              </a:spcAft>
              <a:buClr>
                <a:srgbClr val="000000"/>
              </a:buClr>
              <a:buSzPts val="1000"/>
              <a:buChar char="●"/>
              <a:defRPr sz="1000">
                <a:solidFill>
                  <a:srgbClr val="000000"/>
                </a:solidFill>
              </a:defRPr>
            </a:lvl4pPr>
            <a:lvl5pPr marL="2286000" lvl="4" indent="-292100" rtl="0">
              <a:spcBef>
                <a:spcPts val="800"/>
              </a:spcBef>
              <a:spcAft>
                <a:spcPts val="0"/>
              </a:spcAft>
              <a:buClr>
                <a:srgbClr val="000000"/>
              </a:buClr>
              <a:buSzPts val="1000"/>
              <a:buChar char="○"/>
              <a:defRPr sz="1000">
                <a:solidFill>
                  <a:srgbClr val="000000"/>
                </a:solidFill>
              </a:defRPr>
            </a:lvl5pPr>
            <a:lvl6pPr marL="2743200" lvl="5" indent="-292100" rtl="0">
              <a:spcBef>
                <a:spcPts val="800"/>
              </a:spcBef>
              <a:spcAft>
                <a:spcPts val="0"/>
              </a:spcAft>
              <a:buClr>
                <a:srgbClr val="000000"/>
              </a:buClr>
              <a:buSzPts val="1000"/>
              <a:buChar char="■"/>
              <a:defRPr sz="1000">
                <a:solidFill>
                  <a:srgbClr val="000000"/>
                </a:solidFill>
              </a:defRPr>
            </a:lvl6pPr>
            <a:lvl7pPr marL="3200400" lvl="6" indent="-292100" rtl="0">
              <a:spcBef>
                <a:spcPts val="800"/>
              </a:spcBef>
              <a:spcAft>
                <a:spcPts val="0"/>
              </a:spcAft>
              <a:buClr>
                <a:srgbClr val="000000"/>
              </a:buClr>
              <a:buSzPts val="1000"/>
              <a:buChar char="●"/>
              <a:defRPr sz="1000">
                <a:solidFill>
                  <a:srgbClr val="000000"/>
                </a:solidFill>
              </a:defRPr>
            </a:lvl7pPr>
            <a:lvl8pPr marL="3657600" lvl="7" indent="-292100" rtl="0">
              <a:spcBef>
                <a:spcPts val="800"/>
              </a:spcBef>
              <a:spcAft>
                <a:spcPts val="0"/>
              </a:spcAft>
              <a:buClr>
                <a:srgbClr val="000000"/>
              </a:buClr>
              <a:buSzPts val="1000"/>
              <a:buChar char="○"/>
              <a:defRPr sz="1000">
                <a:solidFill>
                  <a:srgbClr val="000000"/>
                </a:solidFill>
              </a:defRPr>
            </a:lvl8pPr>
            <a:lvl9pPr marL="4114800" lvl="8" indent="-292100" rtl="0">
              <a:spcBef>
                <a:spcPts val="800"/>
              </a:spcBef>
              <a:spcAft>
                <a:spcPts val="800"/>
              </a:spcAft>
              <a:buClr>
                <a:srgbClr val="000000"/>
              </a:buClr>
              <a:buSzPts val="1000"/>
              <a:buChar char="■"/>
              <a:defRPr sz="1000">
                <a:solidFill>
                  <a:srgbClr val="000000"/>
                </a:solidFill>
              </a:defRPr>
            </a:lvl9pPr>
          </a:lstStyle>
          <a:p>
            <a:endParaRPr/>
          </a:p>
        </p:txBody>
      </p:sp>
      <p:cxnSp>
        <p:nvCxnSpPr>
          <p:cNvPr id="68" name="Google Shape;68;p7"/>
          <p:cNvCxnSpPr/>
          <p:nvPr/>
        </p:nvCxnSpPr>
        <p:spPr>
          <a:xfrm rot="10800000" flipH="1">
            <a:off x="2661610" y="1973625"/>
            <a:ext cx="3820800" cy="1200"/>
          </a:xfrm>
          <a:prstGeom prst="straightConnector1">
            <a:avLst/>
          </a:prstGeom>
          <a:noFill/>
          <a:ln w="9525" cap="flat" cmpd="sng">
            <a:solidFill>
              <a:schemeClr val="accent3"/>
            </a:solidFill>
            <a:prstDash val="solid"/>
            <a:round/>
            <a:headEnd type="none" w="med" len="med"/>
            <a:tailEnd type="none" w="med" len="med"/>
          </a:ln>
        </p:spPr>
      </p:cxnSp>
      <p:sp>
        <p:nvSpPr>
          <p:cNvPr id="69" name="Google Shape;69;p7"/>
          <p:cNvSpPr txBox="1">
            <a:spLocks noGrp="1"/>
          </p:cNvSpPr>
          <p:nvPr>
            <p:ph type="title"/>
          </p:nvPr>
        </p:nvSpPr>
        <p:spPr>
          <a:xfrm>
            <a:off x="2056096" y="727875"/>
            <a:ext cx="5031900" cy="117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2700"/>
              <a:buNone/>
              <a:defRPr sz="2700" b="1">
                <a:solidFill>
                  <a:schemeClr val="accent3"/>
                </a:solidFill>
              </a:defRPr>
            </a:lvl1pPr>
            <a:lvl2pPr lvl="1" algn="ctr" rtl="0">
              <a:spcBef>
                <a:spcPts val="0"/>
              </a:spcBef>
              <a:spcAft>
                <a:spcPts val="0"/>
              </a:spcAft>
              <a:buClr>
                <a:schemeClr val="accent3"/>
              </a:buClr>
              <a:buSzPts val="2700"/>
              <a:buNone/>
              <a:defRPr sz="2700">
                <a:solidFill>
                  <a:schemeClr val="accent3"/>
                </a:solidFill>
              </a:defRPr>
            </a:lvl2pPr>
            <a:lvl3pPr lvl="2" algn="ctr" rtl="0">
              <a:spcBef>
                <a:spcPts val="0"/>
              </a:spcBef>
              <a:spcAft>
                <a:spcPts val="0"/>
              </a:spcAft>
              <a:buClr>
                <a:schemeClr val="accent3"/>
              </a:buClr>
              <a:buSzPts val="2700"/>
              <a:buNone/>
              <a:defRPr sz="2700">
                <a:solidFill>
                  <a:schemeClr val="accent3"/>
                </a:solidFill>
              </a:defRPr>
            </a:lvl3pPr>
            <a:lvl4pPr lvl="3" algn="ctr" rtl="0">
              <a:spcBef>
                <a:spcPts val="0"/>
              </a:spcBef>
              <a:spcAft>
                <a:spcPts val="0"/>
              </a:spcAft>
              <a:buClr>
                <a:schemeClr val="accent3"/>
              </a:buClr>
              <a:buSzPts val="2700"/>
              <a:buNone/>
              <a:defRPr sz="2700">
                <a:solidFill>
                  <a:schemeClr val="accent3"/>
                </a:solidFill>
              </a:defRPr>
            </a:lvl4pPr>
            <a:lvl5pPr lvl="4" algn="ctr" rtl="0">
              <a:spcBef>
                <a:spcPts val="0"/>
              </a:spcBef>
              <a:spcAft>
                <a:spcPts val="0"/>
              </a:spcAft>
              <a:buClr>
                <a:schemeClr val="accent3"/>
              </a:buClr>
              <a:buSzPts val="2700"/>
              <a:buNone/>
              <a:defRPr sz="2700">
                <a:solidFill>
                  <a:schemeClr val="accent3"/>
                </a:solidFill>
              </a:defRPr>
            </a:lvl5pPr>
            <a:lvl6pPr lvl="5" algn="ctr" rtl="0">
              <a:spcBef>
                <a:spcPts val="0"/>
              </a:spcBef>
              <a:spcAft>
                <a:spcPts val="0"/>
              </a:spcAft>
              <a:buClr>
                <a:schemeClr val="accent3"/>
              </a:buClr>
              <a:buSzPts val="2700"/>
              <a:buNone/>
              <a:defRPr sz="2700">
                <a:solidFill>
                  <a:schemeClr val="accent3"/>
                </a:solidFill>
              </a:defRPr>
            </a:lvl6pPr>
            <a:lvl7pPr lvl="6" algn="ctr" rtl="0">
              <a:spcBef>
                <a:spcPts val="0"/>
              </a:spcBef>
              <a:spcAft>
                <a:spcPts val="0"/>
              </a:spcAft>
              <a:buClr>
                <a:schemeClr val="accent3"/>
              </a:buClr>
              <a:buSzPts val="2700"/>
              <a:buNone/>
              <a:defRPr sz="2700">
                <a:solidFill>
                  <a:schemeClr val="accent3"/>
                </a:solidFill>
              </a:defRPr>
            </a:lvl7pPr>
            <a:lvl8pPr lvl="7" algn="ctr" rtl="0">
              <a:spcBef>
                <a:spcPts val="0"/>
              </a:spcBef>
              <a:spcAft>
                <a:spcPts val="0"/>
              </a:spcAft>
              <a:buClr>
                <a:schemeClr val="accent3"/>
              </a:buClr>
              <a:buSzPts val="2700"/>
              <a:buNone/>
              <a:defRPr sz="2700">
                <a:solidFill>
                  <a:schemeClr val="accent3"/>
                </a:solidFill>
              </a:defRPr>
            </a:lvl8pPr>
            <a:lvl9pPr lvl="8" algn="ctr" rtl="0">
              <a:spcBef>
                <a:spcPts val="0"/>
              </a:spcBef>
              <a:spcAft>
                <a:spcPts val="0"/>
              </a:spcAft>
              <a:buClr>
                <a:schemeClr val="accent3"/>
              </a:buClr>
              <a:buSzPts val="2700"/>
              <a:buNone/>
              <a:defRPr sz="27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3">
  <p:cSld name="CUSTOM_7">
    <p:spTree>
      <p:nvGrpSpPr>
        <p:cNvPr id="1" name="Shape 70"/>
        <p:cNvGrpSpPr/>
        <p:nvPr/>
      </p:nvGrpSpPr>
      <p:grpSpPr>
        <a:xfrm>
          <a:off x="0" y="0"/>
          <a:ext cx="0" cy="0"/>
          <a:chOff x="0" y="0"/>
          <a:chExt cx="0" cy="0"/>
        </a:xfrm>
      </p:grpSpPr>
      <p:sp>
        <p:nvSpPr>
          <p:cNvPr id="71" name="Google Shape;71;p8"/>
          <p:cNvSpPr/>
          <p:nvPr/>
        </p:nvSpPr>
        <p:spPr>
          <a:xfrm rot="5400000">
            <a:off x="-1926915" y="1927200"/>
            <a:ext cx="5144100" cy="1289700"/>
          </a:xfrm>
          <a:prstGeom prst="triangle">
            <a:avLst>
              <a:gd name="adj" fmla="val 87445"/>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 name="Google Shape;72;p8"/>
          <p:cNvSpPr txBox="1">
            <a:spLocks noGrp="1"/>
          </p:cNvSpPr>
          <p:nvPr>
            <p:ph type="body" idx="1"/>
          </p:nvPr>
        </p:nvSpPr>
        <p:spPr>
          <a:xfrm>
            <a:off x="3457446" y="1996800"/>
            <a:ext cx="3820800" cy="213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sz="1400">
                <a:solidFill>
                  <a:schemeClr val="accent2"/>
                </a:solidFill>
              </a:defRPr>
            </a:lvl1pPr>
            <a:lvl2pPr marL="914400" lvl="1" indent="-292100" rtl="0">
              <a:spcBef>
                <a:spcPts val="800"/>
              </a:spcBef>
              <a:spcAft>
                <a:spcPts val="0"/>
              </a:spcAft>
              <a:buClr>
                <a:schemeClr val="accent2"/>
              </a:buClr>
              <a:buSzPts val="1000"/>
              <a:buChar char="○"/>
              <a:defRPr sz="1000">
                <a:solidFill>
                  <a:schemeClr val="accent2"/>
                </a:solidFill>
              </a:defRPr>
            </a:lvl2pPr>
            <a:lvl3pPr marL="1371600" lvl="2" indent="-292100" rtl="0">
              <a:spcBef>
                <a:spcPts val="800"/>
              </a:spcBef>
              <a:spcAft>
                <a:spcPts val="0"/>
              </a:spcAft>
              <a:buClr>
                <a:schemeClr val="accent2"/>
              </a:buClr>
              <a:buSzPts val="1000"/>
              <a:buChar char="■"/>
              <a:defRPr sz="1000">
                <a:solidFill>
                  <a:schemeClr val="accent2"/>
                </a:solidFill>
              </a:defRPr>
            </a:lvl3pPr>
            <a:lvl4pPr marL="1828800" lvl="3" indent="-292100" rtl="0">
              <a:spcBef>
                <a:spcPts val="800"/>
              </a:spcBef>
              <a:spcAft>
                <a:spcPts val="0"/>
              </a:spcAft>
              <a:buClr>
                <a:schemeClr val="accent2"/>
              </a:buClr>
              <a:buSzPts val="1000"/>
              <a:buChar char="●"/>
              <a:defRPr sz="1000">
                <a:solidFill>
                  <a:schemeClr val="accent2"/>
                </a:solidFill>
              </a:defRPr>
            </a:lvl4pPr>
            <a:lvl5pPr marL="2286000" lvl="4" indent="-292100" rtl="0">
              <a:spcBef>
                <a:spcPts val="800"/>
              </a:spcBef>
              <a:spcAft>
                <a:spcPts val="0"/>
              </a:spcAft>
              <a:buClr>
                <a:schemeClr val="accent2"/>
              </a:buClr>
              <a:buSzPts val="1000"/>
              <a:buChar char="○"/>
              <a:defRPr sz="1000">
                <a:solidFill>
                  <a:schemeClr val="accent2"/>
                </a:solidFill>
              </a:defRPr>
            </a:lvl5pPr>
            <a:lvl6pPr marL="2743200" lvl="5" indent="-292100" rtl="0">
              <a:spcBef>
                <a:spcPts val="800"/>
              </a:spcBef>
              <a:spcAft>
                <a:spcPts val="0"/>
              </a:spcAft>
              <a:buClr>
                <a:schemeClr val="accent2"/>
              </a:buClr>
              <a:buSzPts val="1000"/>
              <a:buChar char="■"/>
              <a:defRPr sz="1000">
                <a:solidFill>
                  <a:schemeClr val="accent2"/>
                </a:solidFill>
              </a:defRPr>
            </a:lvl6pPr>
            <a:lvl7pPr marL="3200400" lvl="6" indent="-292100" rtl="0">
              <a:spcBef>
                <a:spcPts val="800"/>
              </a:spcBef>
              <a:spcAft>
                <a:spcPts val="0"/>
              </a:spcAft>
              <a:buClr>
                <a:schemeClr val="accent2"/>
              </a:buClr>
              <a:buSzPts val="1000"/>
              <a:buChar char="●"/>
              <a:defRPr sz="1000">
                <a:solidFill>
                  <a:schemeClr val="accent2"/>
                </a:solidFill>
              </a:defRPr>
            </a:lvl7pPr>
            <a:lvl8pPr marL="3657600" lvl="7" indent="-292100" rtl="0">
              <a:spcBef>
                <a:spcPts val="800"/>
              </a:spcBef>
              <a:spcAft>
                <a:spcPts val="0"/>
              </a:spcAft>
              <a:buClr>
                <a:schemeClr val="accent2"/>
              </a:buClr>
              <a:buSzPts val="1000"/>
              <a:buChar char="○"/>
              <a:defRPr sz="1000">
                <a:solidFill>
                  <a:schemeClr val="accent2"/>
                </a:solidFill>
              </a:defRPr>
            </a:lvl8pPr>
            <a:lvl9pPr marL="4114800" lvl="8" indent="-292100" rtl="0">
              <a:spcBef>
                <a:spcPts val="800"/>
              </a:spcBef>
              <a:spcAft>
                <a:spcPts val="800"/>
              </a:spcAft>
              <a:buClr>
                <a:schemeClr val="accent2"/>
              </a:buClr>
              <a:buSzPts val="1000"/>
              <a:buChar char="■"/>
              <a:defRPr sz="1000">
                <a:solidFill>
                  <a:schemeClr val="accent2"/>
                </a:solidFill>
              </a:defRPr>
            </a:lvl9pPr>
          </a:lstStyle>
          <a:p>
            <a:endParaRPr/>
          </a:p>
        </p:txBody>
      </p:sp>
      <p:cxnSp>
        <p:nvCxnSpPr>
          <p:cNvPr id="73" name="Google Shape;73;p8"/>
          <p:cNvCxnSpPr/>
          <p:nvPr/>
        </p:nvCxnSpPr>
        <p:spPr>
          <a:xfrm rot="10800000" flipH="1">
            <a:off x="3457446" y="1923825"/>
            <a:ext cx="3820800" cy="1200"/>
          </a:xfrm>
          <a:prstGeom prst="straightConnector1">
            <a:avLst/>
          </a:prstGeom>
          <a:noFill/>
          <a:ln w="9525" cap="flat" cmpd="sng">
            <a:solidFill>
              <a:schemeClr val="accent3"/>
            </a:solidFill>
            <a:prstDash val="solid"/>
            <a:round/>
            <a:headEnd type="none" w="med" len="med"/>
            <a:tailEnd type="none" w="med" len="med"/>
          </a:ln>
        </p:spPr>
      </p:cxnSp>
      <p:sp>
        <p:nvSpPr>
          <p:cNvPr id="74" name="Google Shape;74;p8"/>
          <p:cNvSpPr/>
          <p:nvPr/>
        </p:nvSpPr>
        <p:spPr>
          <a:xfrm rot="5400000">
            <a:off x="-2105354" y="2105175"/>
            <a:ext cx="5144100" cy="933300"/>
          </a:xfrm>
          <a:prstGeom prst="triangle">
            <a:avLst>
              <a:gd name="adj" fmla="val 37021"/>
            </a:avLst>
          </a:prstGeom>
          <a:solidFill>
            <a:srgbClr val="B0006E">
              <a:alpha val="849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5" name="Google Shape;75;p8"/>
          <p:cNvSpPr/>
          <p:nvPr/>
        </p:nvSpPr>
        <p:spPr>
          <a:xfrm rot="2482970">
            <a:off x="960036" y="1268082"/>
            <a:ext cx="427024" cy="352856"/>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6" name="Google Shape;76;p8"/>
          <p:cNvSpPr/>
          <p:nvPr/>
        </p:nvSpPr>
        <p:spPr>
          <a:xfrm rot="-2124361">
            <a:off x="1329106" y="1016134"/>
            <a:ext cx="591853" cy="511781"/>
          </a:xfrm>
          <a:prstGeom prst="triangle">
            <a:avLst>
              <a:gd name="adj" fmla="val 47453"/>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7" name="Google Shape;77;p8"/>
          <p:cNvSpPr txBox="1">
            <a:spLocks noGrp="1"/>
          </p:cNvSpPr>
          <p:nvPr>
            <p:ph type="title"/>
          </p:nvPr>
        </p:nvSpPr>
        <p:spPr>
          <a:xfrm>
            <a:off x="2851932" y="685069"/>
            <a:ext cx="5031900" cy="117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2300"/>
              <a:buNone/>
              <a:defRPr sz="2300" b="1">
                <a:solidFill>
                  <a:schemeClr val="accent3"/>
                </a:solidFill>
              </a:defRPr>
            </a:lvl1pPr>
            <a:lvl2pPr lvl="1" algn="ctr" rtl="0">
              <a:spcBef>
                <a:spcPts val="0"/>
              </a:spcBef>
              <a:spcAft>
                <a:spcPts val="0"/>
              </a:spcAft>
              <a:buClr>
                <a:schemeClr val="accent3"/>
              </a:buClr>
              <a:buSzPts val="2300"/>
              <a:buNone/>
              <a:defRPr sz="2300">
                <a:solidFill>
                  <a:schemeClr val="accent3"/>
                </a:solidFill>
              </a:defRPr>
            </a:lvl2pPr>
            <a:lvl3pPr lvl="2" algn="ctr" rtl="0">
              <a:spcBef>
                <a:spcPts val="0"/>
              </a:spcBef>
              <a:spcAft>
                <a:spcPts val="0"/>
              </a:spcAft>
              <a:buClr>
                <a:schemeClr val="accent3"/>
              </a:buClr>
              <a:buSzPts val="2300"/>
              <a:buNone/>
              <a:defRPr sz="2300">
                <a:solidFill>
                  <a:schemeClr val="accent3"/>
                </a:solidFill>
              </a:defRPr>
            </a:lvl3pPr>
            <a:lvl4pPr lvl="3" algn="ctr" rtl="0">
              <a:spcBef>
                <a:spcPts val="0"/>
              </a:spcBef>
              <a:spcAft>
                <a:spcPts val="0"/>
              </a:spcAft>
              <a:buClr>
                <a:schemeClr val="accent3"/>
              </a:buClr>
              <a:buSzPts val="2300"/>
              <a:buNone/>
              <a:defRPr sz="2300">
                <a:solidFill>
                  <a:schemeClr val="accent3"/>
                </a:solidFill>
              </a:defRPr>
            </a:lvl4pPr>
            <a:lvl5pPr lvl="4" algn="ctr" rtl="0">
              <a:spcBef>
                <a:spcPts val="0"/>
              </a:spcBef>
              <a:spcAft>
                <a:spcPts val="0"/>
              </a:spcAft>
              <a:buClr>
                <a:schemeClr val="accent3"/>
              </a:buClr>
              <a:buSzPts val="2300"/>
              <a:buNone/>
              <a:defRPr sz="2300">
                <a:solidFill>
                  <a:schemeClr val="accent3"/>
                </a:solidFill>
              </a:defRPr>
            </a:lvl5pPr>
            <a:lvl6pPr lvl="5" algn="ctr" rtl="0">
              <a:spcBef>
                <a:spcPts val="0"/>
              </a:spcBef>
              <a:spcAft>
                <a:spcPts val="0"/>
              </a:spcAft>
              <a:buClr>
                <a:schemeClr val="accent3"/>
              </a:buClr>
              <a:buSzPts val="2300"/>
              <a:buNone/>
              <a:defRPr sz="2300">
                <a:solidFill>
                  <a:schemeClr val="accent3"/>
                </a:solidFill>
              </a:defRPr>
            </a:lvl6pPr>
            <a:lvl7pPr lvl="6" algn="ctr" rtl="0">
              <a:spcBef>
                <a:spcPts val="0"/>
              </a:spcBef>
              <a:spcAft>
                <a:spcPts val="0"/>
              </a:spcAft>
              <a:buClr>
                <a:schemeClr val="accent3"/>
              </a:buClr>
              <a:buSzPts val="2300"/>
              <a:buNone/>
              <a:defRPr sz="2300">
                <a:solidFill>
                  <a:schemeClr val="accent3"/>
                </a:solidFill>
              </a:defRPr>
            </a:lvl7pPr>
            <a:lvl8pPr lvl="7" algn="ctr" rtl="0">
              <a:spcBef>
                <a:spcPts val="0"/>
              </a:spcBef>
              <a:spcAft>
                <a:spcPts val="0"/>
              </a:spcAft>
              <a:buClr>
                <a:schemeClr val="accent3"/>
              </a:buClr>
              <a:buSzPts val="2300"/>
              <a:buNone/>
              <a:defRPr sz="2300">
                <a:solidFill>
                  <a:schemeClr val="accent3"/>
                </a:solidFill>
              </a:defRPr>
            </a:lvl8pPr>
            <a:lvl9pPr lvl="8" algn="ctr" rtl="0">
              <a:spcBef>
                <a:spcPts val="0"/>
              </a:spcBef>
              <a:spcAft>
                <a:spcPts val="0"/>
              </a:spcAft>
              <a:buClr>
                <a:schemeClr val="accent3"/>
              </a:buClr>
              <a:buSzPts val="2300"/>
              <a:buNone/>
              <a:defRPr sz="23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78"/>
        <p:cNvGrpSpPr/>
        <p:nvPr/>
      </p:nvGrpSpPr>
      <p:grpSpPr>
        <a:xfrm>
          <a:off x="0" y="0"/>
          <a:ext cx="0" cy="0"/>
          <a:chOff x="0" y="0"/>
          <a:chExt cx="0" cy="0"/>
        </a:xfrm>
      </p:grpSpPr>
      <p:sp>
        <p:nvSpPr>
          <p:cNvPr id="79" name="Google Shape;79;p9"/>
          <p:cNvSpPr txBox="1">
            <a:spLocks noGrp="1"/>
          </p:cNvSpPr>
          <p:nvPr>
            <p:ph type="body" idx="1"/>
          </p:nvPr>
        </p:nvSpPr>
        <p:spPr>
          <a:xfrm>
            <a:off x="454764" y="1006350"/>
            <a:ext cx="8377500" cy="1833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80" name="Google Shape;80;p9"/>
          <p:cNvSpPr/>
          <p:nvPr/>
        </p:nvSpPr>
        <p:spPr>
          <a:xfrm>
            <a:off x="-7802" y="2839425"/>
            <a:ext cx="9151800" cy="2304000"/>
          </a:xfrm>
          <a:prstGeom prst="rect">
            <a:avLst/>
          </a:prstGeom>
          <a:solidFill>
            <a:srgbClr val="F3F3F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body" idx="2"/>
          </p:nvPr>
        </p:nvSpPr>
        <p:spPr>
          <a:xfrm>
            <a:off x="932549" y="2443650"/>
            <a:ext cx="826500" cy="765300"/>
          </a:xfrm>
          <a:prstGeom prst="rect">
            <a:avLst/>
          </a:prstGeom>
          <a:solidFill>
            <a:schemeClr val="accent2"/>
          </a:solidFill>
        </p:spPr>
        <p:txBody>
          <a:bodyPr spcFirstLastPara="1" wrap="square" lIns="91425" tIns="91425" rIns="91425" bIns="91425" anchor="ctr"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0"/>
              </a:spcBef>
              <a:spcAft>
                <a:spcPts val="0"/>
              </a:spcAft>
              <a:buClr>
                <a:srgbClr val="FFFFFF"/>
              </a:buClr>
              <a:buSzPts val="1100"/>
              <a:buChar char="○"/>
              <a:defRPr sz="1100">
                <a:solidFill>
                  <a:srgbClr val="FFFFFF"/>
                </a:solidFill>
              </a:defRPr>
            </a:lvl2pPr>
            <a:lvl3pPr marL="1371600" lvl="2" indent="-298450" algn="ctr" rtl="0">
              <a:spcBef>
                <a:spcPts val="0"/>
              </a:spcBef>
              <a:spcAft>
                <a:spcPts val="0"/>
              </a:spcAft>
              <a:buClr>
                <a:srgbClr val="FFFFFF"/>
              </a:buClr>
              <a:buSzPts val="1100"/>
              <a:buChar char="■"/>
              <a:defRPr sz="1100">
                <a:solidFill>
                  <a:srgbClr val="FFFFFF"/>
                </a:solidFill>
              </a:defRPr>
            </a:lvl3pPr>
            <a:lvl4pPr marL="1828800" lvl="3" indent="-298450" algn="ctr" rtl="0">
              <a:spcBef>
                <a:spcPts val="0"/>
              </a:spcBef>
              <a:spcAft>
                <a:spcPts val="0"/>
              </a:spcAft>
              <a:buClr>
                <a:srgbClr val="FFFFFF"/>
              </a:buClr>
              <a:buSzPts val="1100"/>
              <a:buChar char="●"/>
              <a:defRPr sz="1100">
                <a:solidFill>
                  <a:srgbClr val="FFFFFF"/>
                </a:solidFill>
              </a:defRPr>
            </a:lvl4pPr>
            <a:lvl5pPr marL="2286000" lvl="4" indent="-298450" algn="ctr" rtl="0">
              <a:spcBef>
                <a:spcPts val="0"/>
              </a:spcBef>
              <a:spcAft>
                <a:spcPts val="0"/>
              </a:spcAft>
              <a:buClr>
                <a:srgbClr val="FFFFFF"/>
              </a:buClr>
              <a:buSzPts val="1100"/>
              <a:buChar char="○"/>
              <a:defRPr sz="1100">
                <a:solidFill>
                  <a:srgbClr val="FFFFFF"/>
                </a:solidFill>
              </a:defRPr>
            </a:lvl5pPr>
            <a:lvl6pPr marL="2743200" lvl="5" indent="-298450" algn="ctr" rtl="0">
              <a:spcBef>
                <a:spcPts val="0"/>
              </a:spcBef>
              <a:spcAft>
                <a:spcPts val="0"/>
              </a:spcAft>
              <a:buClr>
                <a:srgbClr val="FFFFFF"/>
              </a:buClr>
              <a:buSzPts val="1100"/>
              <a:buChar char="■"/>
              <a:defRPr sz="1100">
                <a:solidFill>
                  <a:srgbClr val="FFFFFF"/>
                </a:solidFill>
              </a:defRPr>
            </a:lvl6pPr>
            <a:lvl7pPr marL="3200400" lvl="6" indent="-298450" algn="ctr" rtl="0">
              <a:spcBef>
                <a:spcPts val="0"/>
              </a:spcBef>
              <a:spcAft>
                <a:spcPts val="0"/>
              </a:spcAft>
              <a:buClr>
                <a:srgbClr val="FFFFFF"/>
              </a:buClr>
              <a:buSzPts val="1100"/>
              <a:buChar char="●"/>
              <a:defRPr sz="1100">
                <a:solidFill>
                  <a:srgbClr val="FFFFFF"/>
                </a:solidFill>
              </a:defRPr>
            </a:lvl7pPr>
            <a:lvl8pPr marL="3657600" lvl="7" indent="-298450" algn="ctr" rtl="0">
              <a:spcBef>
                <a:spcPts val="0"/>
              </a:spcBef>
              <a:spcAft>
                <a:spcPts val="0"/>
              </a:spcAft>
              <a:buClr>
                <a:srgbClr val="FFFFFF"/>
              </a:buClr>
              <a:buSzPts val="1100"/>
              <a:buChar char="○"/>
              <a:defRPr sz="1100">
                <a:solidFill>
                  <a:srgbClr val="FFFFFF"/>
                </a:solidFill>
              </a:defRPr>
            </a:lvl8pPr>
            <a:lvl9pPr marL="4114800" lvl="8" indent="-298450" algn="ctr" rtl="0">
              <a:spcBef>
                <a:spcPts val="0"/>
              </a:spcBef>
              <a:spcAft>
                <a:spcPts val="0"/>
              </a:spcAft>
              <a:buClr>
                <a:srgbClr val="FFFFFF"/>
              </a:buClr>
              <a:buSzPts val="1100"/>
              <a:buChar char="■"/>
              <a:defRPr sz="1100">
                <a:solidFill>
                  <a:srgbClr val="FFFFFF"/>
                </a:solidFill>
              </a:defRPr>
            </a:lvl9pPr>
          </a:lstStyle>
          <a:p>
            <a:endParaRPr/>
          </a:p>
        </p:txBody>
      </p:sp>
      <p:sp>
        <p:nvSpPr>
          <p:cNvPr id="82" name="Google Shape;82;p9"/>
          <p:cNvSpPr txBox="1">
            <a:spLocks noGrp="1"/>
          </p:cNvSpPr>
          <p:nvPr>
            <p:ph type="body" idx="3"/>
          </p:nvPr>
        </p:nvSpPr>
        <p:spPr>
          <a:xfrm>
            <a:off x="2520207" y="2443650"/>
            <a:ext cx="826500" cy="765300"/>
          </a:xfrm>
          <a:prstGeom prst="rect">
            <a:avLst/>
          </a:prstGeom>
          <a:solidFill>
            <a:schemeClr val="accent3"/>
          </a:solidFill>
        </p:spPr>
        <p:txBody>
          <a:bodyPr spcFirstLastPara="1" wrap="square" lIns="91425" tIns="91425" rIns="91425" bIns="91425" anchor="ctr"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0"/>
              </a:spcBef>
              <a:spcAft>
                <a:spcPts val="0"/>
              </a:spcAft>
              <a:buClr>
                <a:srgbClr val="FFFFFF"/>
              </a:buClr>
              <a:buSzPts val="1100"/>
              <a:buChar char="○"/>
              <a:defRPr sz="1100">
                <a:solidFill>
                  <a:srgbClr val="FFFFFF"/>
                </a:solidFill>
              </a:defRPr>
            </a:lvl2pPr>
            <a:lvl3pPr marL="1371600" lvl="2" indent="-298450" algn="ctr" rtl="0">
              <a:spcBef>
                <a:spcPts val="0"/>
              </a:spcBef>
              <a:spcAft>
                <a:spcPts val="0"/>
              </a:spcAft>
              <a:buClr>
                <a:srgbClr val="FFFFFF"/>
              </a:buClr>
              <a:buSzPts val="1100"/>
              <a:buChar char="■"/>
              <a:defRPr sz="1100">
                <a:solidFill>
                  <a:srgbClr val="FFFFFF"/>
                </a:solidFill>
              </a:defRPr>
            </a:lvl3pPr>
            <a:lvl4pPr marL="1828800" lvl="3" indent="-298450" algn="ctr" rtl="0">
              <a:spcBef>
                <a:spcPts val="0"/>
              </a:spcBef>
              <a:spcAft>
                <a:spcPts val="0"/>
              </a:spcAft>
              <a:buClr>
                <a:srgbClr val="FFFFFF"/>
              </a:buClr>
              <a:buSzPts val="1100"/>
              <a:buChar char="●"/>
              <a:defRPr sz="1100">
                <a:solidFill>
                  <a:srgbClr val="FFFFFF"/>
                </a:solidFill>
              </a:defRPr>
            </a:lvl4pPr>
            <a:lvl5pPr marL="2286000" lvl="4" indent="-298450" algn="ctr" rtl="0">
              <a:spcBef>
                <a:spcPts val="0"/>
              </a:spcBef>
              <a:spcAft>
                <a:spcPts val="0"/>
              </a:spcAft>
              <a:buClr>
                <a:srgbClr val="FFFFFF"/>
              </a:buClr>
              <a:buSzPts val="1100"/>
              <a:buChar char="○"/>
              <a:defRPr sz="1100">
                <a:solidFill>
                  <a:srgbClr val="FFFFFF"/>
                </a:solidFill>
              </a:defRPr>
            </a:lvl5pPr>
            <a:lvl6pPr marL="2743200" lvl="5" indent="-298450" algn="ctr" rtl="0">
              <a:spcBef>
                <a:spcPts val="0"/>
              </a:spcBef>
              <a:spcAft>
                <a:spcPts val="0"/>
              </a:spcAft>
              <a:buClr>
                <a:srgbClr val="FFFFFF"/>
              </a:buClr>
              <a:buSzPts val="1100"/>
              <a:buChar char="■"/>
              <a:defRPr sz="1100">
                <a:solidFill>
                  <a:srgbClr val="FFFFFF"/>
                </a:solidFill>
              </a:defRPr>
            </a:lvl6pPr>
            <a:lvl7pPr marL="3200400" lvl="6" indent="-298450" algn="ctr" rtl="0">
              <a:spcBef>
                <a:spcPts val="0"/>
              </a:spcBef>
              <a:spcAft>
                <a:spcPts val="0"/>
              </a:spcAft>
              <a:buClr>
                <a:srgbClr val="FFFFFF"/>
              </a:buClr>
              <a:buSzPts val="1100"/>
              <a:buChar char="●"/>
              <a:defRPr sz="1100">
                <a:solidFill>
                  <a:srgbClr val="FFFFFF"/>
                </a:solidFill>
              </a:defRPr>
            </a:lvl7pPr>
            <a:lvl8pPr marL="3657600" lvl="7" indent="-298450" algn="ctr" rtl="0">
              <a:spcBef>
                <a:spcPts val="0"/>
              </a:spcBef>
              <a:spcAft>
                <a:spcPts val="0"/>
              </a:spcAft>
              <a:buClr>
                <a:srgbClr val="FFFFFF"/>
              </a:buClr>
              <a:buSzPts val="1100"/>
              <a:buChar char="○"/>
              <a:defRPr sz="1100">
                <a:solidFill>
                  <a:srgbClr val="FFFFFF"/>
                </a:solidFill>
              </a:defRPr>
            </a:lvl8pPr>
            <a:lvl9pPr marL="4114800" lvl="8" indent="-298450" algn="ctr" rtl="0">
              <a:spcBef>
                <a:spcPts val="0"/>
              </a:spcBef>
              <a:spcAft>
                <a:spcPts val="0"/>
              </a:spcAft>
              <a:buClr>
                <a:srgbClr val="FFFFFF"/>
              </a:buClr>
              <a:buSzPts val="1100"/>
              <a:buChar char="■"/>
              <a:defRPr sz="1100">
                <a:solidFill>
                  <a:srgbClr val="FFFFFF"/>
                </a:solidFill>
              </a:defRPr>
            </a:lvl9pPr>
          </a:lstStyle>
          <a:p>
            <a:endParaRPr/>
          </a:p>
        </p:txBody>
      </p:sp>
      <p:sp>
        <p:nvSpPr>
          <p:cNvPr id="83" name="Google Shape;83;p9"/>
          <p:cNvSpPr txBox="1">
            <a:spLocks noGrp="1"/>
          </p:cNvSpPr>
          <p:nvPr>
            <p:ph type="body" idx="4"/>
          </p:nvPr>
        </p:nvSpPr>
        <p:spPr>
          <a:xfrm>
            <a:off x="4107865" y="2443650"/>
            <a:ext cx="826500" cy="765300"/>
          </a:xfrm>
          <a:prstGeom prst="rect">
            <a:avLst/>
          </a:prstGeom>
          <a:solidFill>
            <a:schemeClr val="accent4"/>
          </a:solidFill>
        </p:spPr>
        <p:txBody>
          <a:bodyPr spcFirstLastPara="1" wrap="square" lIns="91425" tIns="91425" rIns="91425" bIns="91425" anchor="ctr"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0"/>
              </a:spcBef>
              <a:spcAft>
                <a:spcPts val="0"/>
              </a:spcAft>
              <a:buClr>
                <a:srgbClr val="FFFFFF"/>
              </a:buClr>
              <a:buSzPts val="1100"/>
              <a:buChar char="○"/>
              <a:defRPr sz="1100">
                <a:solidFill>
                  <a:srgbClr val="FFFFFF"/>
                </a:solidFill>
              </a:defRPr>
            </a:lvl2pPr>
            <a:lvl3pPr marL="1371600" lvl="2" indent="-298450" algn="ctr" rtl="0">
              <a:spcBef>
                <a:spcPts val="0"/>
              </a:spcBef>
              <a:spcAft>
                <a:spcPts val="0"/>
              </a:spcAft>
              <a:buClr>
                <a:srgbClr val="FFFFFF"/>
              </a:buClr>
              <a:buSzPts val="1100"/>
              <a:buChar char="■"/>
              <a:defRPr sz="1100">
                <a:solidFill>
                  <a:srgbClr val="FFFFFF"/>
                </a:solidFill>
              </a:defRPr>
            </a:lvl3pPr>
            <a:lvl4pPr marL="1828800" lvl="3" indent="-298450" algn="ctr" rtl="0">
              <a:spcBef>
                <a:spcPts val="0"/>
              </a:spcBef>
              <a:spcAft>
                <a:spcPts val="0"/>
              </a:spcAft>
              <a:buClr>
                <a:srgbClr val="FFFFFF"/>
              </a:buClr>
              <a:buSzPts val="1100"/>
              <a:buChar char="●"/>
              <a:defRPr sz="1100">
                <a:solidFill>
                  <a:srgbClr val="FFFFFF"/>
                </a:solidFill>
              </a:defRPr>
            </a:lvl4pPr>
            <a:lvl5pPr marL="2286000" lvl="4" indent="-298450" algn="ctr" rtl="0">
              <a:spcBef>
                <a:spcPts val="0"/>
              </a:spcBef>
              <a:spcAft>
                <a:spcPts val="0"/>
              </a:spcAft>
              <a:buClr>
                <a:srgbClr val="FFFFFF"/>
              </a:buClr>
              <a:buSzPts val="1100"/>
              <a:buChar char="○"/>
              <a:defRPr sz="1100">
                <a:solidFill>
                  <a:srgbClr val="FFFFFF"/>
                </a:solidFill>
              </a:defRPr>
            </a:lvl5pPr>
            <a:lvl6pPr marL="2743200" lvl="5" indent="-298450" algn="ctr" rtl="0">
              <a:spcBef>
                <a:spcPts val="0"/>
              </a:spcBef>
              <a:spcAft>
                <a:spcPts val="0"/>
              </a:spcAft>
              <a:buClr>
                <a:srgbClr val="FFFFFF"/>
              </a:buClr>
              <a:buSzPts val="1100"/>
              <a:buChar char="■"/>
              <a:defRPr sz="1100">
                <a:solidFill>
                  <a:srgbClr val="FFFFFF"/>
                </a:solidFill>
              </a:defRPr>
            </a:lvl6pPr>
            <a:lvl7pPr marL="3200400" lvl="6" indent="-298450" algn="ctr" rtl="0">
              <a:spcBef>
                <a:spcPts val="0"/>
              </a:spcBef>
              <a:spcAft>
                <a:spcPts val="0"/>
              </a:spcAft>
              <a:buClr>
                <a:srgbClr val="FFFFFF"/>
              </a:buClr>
              <a:buSzPts val="1100"/>
              <a:buChar char="●"/>
              <a:defRPr sz="1100">
                <a:solidFill>
                  <a:srgbClr val="FFFFFF"/>
                </a:solidFill>
              </a:defRPr>
            </a:lvl7pPr>
            <a:lvl8pPr marL="3657600" lvl="7" indent="-298450" algn="ctr" rtl="0">
              <a:spcBef>
                <a:spcPts val="0"/>
              </a:spcBef>
              <a:spcAft>
                <a:spcPts val="0"/>
              </a:spcAft>
              <a:buClr>
                <a:srgbClr val="FFFFFF"/>
              </a:buClr>
              <a:buSzPts val="1100"/>
              <a:buChar char="○"/>
              <a:defRPr sz="1100">
                <a:solidFill>
                  <a:srgbClr val="FFFFFF"/>
                </a:solidFill>
              </a:defRPr>
            </a:lvl8pPr>
            <a:lvl9pPr marL="4114800" lvl="8" indent="-298450" algn="ctr" rtl="0">
              <a:spcBef>
                <a:spcPts val="0"/>
              </a:spcBef>
              <a:spcAft>
                <a:spcPts val="0"/>
              </a:spcAft>
              <a:buClr>
                <a:srgbClr val="FFFFFF"/>
              </a:buClr>
              <a:buSzPts val="1100"/>
              <a:buChar char="■"/>
              <a:defRPr sz="1100">
                <a:solidFill>
                  <a:srgbClr val="FFFFFF"/>
                </a:solidFill>
              </a:defRPr>
            </a:lvl9pPr>
          </a:lstStyle>
          <a:p>
            <a:endParaRPr/>
          </a:p>
        </p:txBody>
      </p:sp>
      <p:sp>
        <p:nvSpPr>
          <p:cNvPr id="84" name="Google Shape;84;p9"/>
          <p:cNvSpPr txBox="1">
            <a:spLocks noGrp="1"/>
          </p:cNvSpPr>
          <p:nvPr>
            <p:ph type="body" idx="5"/>
          </p:nvPr>
        </p:nvSpPr>
        <p:spPr>
          <a:xfrm>
            <a:off x="5695522" y="2443650"/>
            <a:ext cx="826500" cy="765300"/>
          </a:xfrm>
          <a:prstGeom prst="rect">
            <a:avLst/>
          </a:prstGeom>
          <a:solidFill>
            <a:schemeClr val="accent5"/>
          </a:solidFill>
        </p:spPr>
        <p:txBody>
          <a:bodyPr spcFirstLastPara="1" wrap="square" lIns="91425" tIns="91425" rIns="91425" bIns="91425" anchor="ctr"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0"/>
              </a:spcBef>
              <a:spcAft>
                <a:spcPts val="0"/>
              </a:spcAft>
              <a:buClr>
                <a:srgbClr val="FFFFFF"/>
              </a:buClr>
              <a:buSzPts val="1100"/>
              <a:buChar char="○"/>
              <a:defRPr sz="1100">
                <a:solidFill>
                  <a:srgbClr val="FFFFFF"/>
                </a:solidFill>
              </a:defRPr>
            </a:lvl2pPr>
            <a:lvl3pPr marL="1371600" lvl="2" indent="-298450" algn="ctr" rtl="0">
              <a:spcBef>
                <a:spcPts val="0"/>
              </a:spcBef>
              <a:spcAft>
                <a:spcPts val="0"/>
              </a:spcAft>
              <a:buClr>
                <a:srgbClr val="FFFFFF"/>
              </a:buClr>
              <a:buSzPts val="1100"/>
              <a:buChar char="■"/>
              <a:defRPr sz="1100">
                <a:solidFill>
                  <a:srgbClr val="FFFFFF"/>
                </a:solidFill>
              </a:defRPr>
            </a:lvl3pPr>
            <a:lvl4pPr marL="1828800" lvl="3" indent="-298450" algn="ctr" rtl="0">
              <a:spcBef>
                <a:spcPts val="0"/>
              </a:spcBef>
              <a:spcAft>
                <a:spcPts val="0"/>
              </a:spcAft>
              <a:buClr>
                <a:srgbClr val="FFFFFF"/>
              </a:buClr>
              <a:buSzPts val="1100"/>
              <a:buChar char="●"/>
              <a:defRPr sz="1100">
                <a:solidFill>
                  <a:srgbClr val="FFFFFF"/>
                </a:solidFill>
              </a:defRPr>
            </a:lvl4pPr>
            <a:lvl5pPr marL="2286000" lvl="4" indent="-298450" algn="ctr" rtl="0">
              <a:spcBef>
                <a:spcPts val="0"/>
              </a:spcBef>
              <a:spcAft>
                <a:spcPts val="0"/>
              </a:spcAft>
              <a:buClr>
                <a:srgbClr val="FFFFFF"/>
              </a:buClr>
              <a:buSzPts val="1100"/>
              <a:buChar char="○"/>
              <a:defRPr sz="1100">
                <a:solidFill>
                  <a:srgbClr val="FFFFFF"/>
                </a:solidFill>
              </a:defRPr>
            </a:lvl5pPr>
            <a:lvl6pPr marL="2743200" lvl="5" indent="-298450" algn="ctr" rtl="0">
              <a:spcBef>
                <a:spcPts val="0"/>
              </a:spcBef>
              <a:spcAft>
                <a:spcPts val="0"/>
              </a:spcAft>
              <a:buClr>
                <a:srgbClr val="FFFFFF"/>
              </a:buClr>
              <a:buSzPts val="1100"/>
              <a:buChar char="■"/>
              <a:defRPr sz="1100">
                <a:solidFill>
                  <a:srgbClr val="FFFFFF"/>
                </a:solidFill>
              </a:defRPr>
            </a:lvl6pPr>
            <a:lvl7pPr marL="3200400" lvl="6" indent="-298450" algn="ctr" rtl="0">
              <a:spcBef>
                <a:spcPts val="0"/>
              </a:spcBef>
              <a:spcAft>
                <a:spcPts val="0"/>
              </a:spcAft>
              <a:buClr>
                <a:srgbClr val="FFFFFF"/>
              </a:buClr>
              <a:buSzPts val="1100"/>
              <a:buChar char="●"/>
              <a:defRPr sz="1100">
                <a:solidFill>
                  <a:srgbClr val="FFFFFF"/>
                </a:solidFill>
              </a:defRPr>
            </a:lvl7pPr>
            <a:lvl8pPr marL="3657600" lvl="7" indent="-298450" algn="ctr" rtl="0">
              <a:spcBef>
                <a:spcPts val="0"/>
              </a:spcBef>
              <a:spcAft>
                <a:spcPts val="0"/>
              </a:spcAft>
              <a:buClr>
                <a:srgbClr val="FFFFFF"/>
              </a:buClr>
              <a:buSzPts val="1100"/>
              <a:buChar char="○"/>
              <a:defRPr sz="1100">
                <a:solidFill>
                  <a:srgbClr val="FFFFFF"/>
                </a:solidFill>
              </a:defRPr>
            </a:lvl8pPr>
            <a:lvl9pPr marL="4114800" lvl="8" indent="-298450" algn="ctr" rtl="0">
              <a:spcBef>
                <a:spcPts val="0"/>
              </a:spcBef>
              <a:spcAft>
                <a:spcPts val="0"/>
              </a:spcAft>
              <a:buClr>
                <a:srgbClr val="FFFFFF"/>
              </a:buClr>
              <a:buSzPts val="1100"/>
              <a:buChar char="■"/>
              <a:defRPr sz="1100">
                <a:solidFill>
                  <a:srgbClr val="FFFFFF"/>
                </a:solidFill>
              </a:defRPr>
            </a:lvl9pPr>
          </a:lstStyle>
          <a:p>
            <a:endParaRPr/>
          </a:p>
        </p:txBody>
      </p:sp>
      <p:sp>
        <p:nvSpPr>
          <p:cNvPr id="85" name="Google Shape;85;p9"/>
          <p:cNvSpPr txBox="1">
            <a:spLocks noGrp="1"/>
          </p:cNvSpPr>
          <p:nvPr>
            <p:ph type="body" idx="6"/>
          </p:nvPr>
        </p:nvSpPr>
        <p:spPr>
          <a:xfrm>
            <a:off x="7283180" y="2452875"/>
            <a:ext cx="826500" cy="765300"/>
          </a:xfrm>
          <a:prstGeom prst="rect">
            <a:avLst/>
          </a:prstGeom>
          <a:solidFill>
            <a:schemeClr val="accent6"/>
          </a:solidFill>
        </p:spPr>
        <p:txBody>
          <a:bodyPr spcFirstLastPara="1" wrap="square" lIns="91425" tIns="91425" rIns="91425" bIns="91425" anchor="ctr"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0"/>
              </a:spcBef>
              <a:spcAft>
                <a:spcPts val="0"/>
              </a:spcAft>
              <a:buClr>
                <a:srgbClr val="FFFFFF"/>
              </a:buClr>
              <a:buSzPts val="1100"/>
              <a:buChar char="○"/>
              <a:defRPr sz="1100">
                <a:solidFill>
                  <a:srgbClr val="FFFFFF"/>
                </a:solidFill>
              </a:defRPr>
            </a:lvl2pPr>
            <a:lvl3pPr marL="1371600" lvl="2" indent="-298450" algn="ctr" rtl="0">
              <a:spcBef>
                <a:spcPts val="0"/>
              </a:spcBef>
              <a:spcAft>
                <a:spcPts val="0"/>
              </a:spcAft>
              <a:buClr>
                <a:srgbClr val="FFFFFF"/>
              </a:buClr>
              <a:buSzPts val="1100"/>
              <a:buChar char="■"/>
              <a:defRPr sz="1100">
                <a:solidFill>
                  <a:srgbClr val="FFFFFF"/>
                </a:solidFill>
              </a:defRPr>
            </a:lvl3pPr>
            <a:lvl4pPr marL="1828800" lvl="3" indent="-298450" algn="ctr" rtl="0">
              <a:spcBef>
                <a:spcPts val="0"/>
              </a:spcBef>
              <a:spcAft>
                <a:spcPts val="0"/>
              </a:spcAft>
              <a:buClr>
                <a:srgbClr val="FFFFFF"/>
              </a:buClr>
              <a:buSzPts val="1100"/>
              <a:buChar char="●"/>
              <a:defRPr sz="1100">
                <a:solidFill>
                  <a:srgbClr val="FFFFFF"/>
                </a:solidFill>
              </a:defRPr>
            </a:lvl4pPr>
            <a:lvl5pPr marL="2286000" lvl="4" indent="-298450" algn="ctr" rtl="0">
              <a:spcBef>
                <a:spcPts val="0"/>
              </a:spcBef>
              <a:spcAft>
                <a:spcPts val="0"/>
              </a:spcAft>
              <a:buClr>
                <a:srgbClr val="FFFFFF"/>
              </a:buClr>
              <a:buSzPts val="1100"/>
              <a:buChar char="○"/>
              <a:defRPr sz="1100">
                <a:solidFill>
                  <a:srgbClr val="FFFFFF"/>
                </a:solidFill>
              </a:defRPr>
            </a:lvl5pPr>
            <a:lvl6pPr marL="2743200" lvl="5" indent="-298450" algn="ctr" rtl="0">
              <a:spcBef>
                <a:spcPts val="0"/>
              </a:spcBef>
              <a:spcAft>
                <a:spcPts val="0"/>
              </a:spcAft>
              <a:buClr>
                <a:srgbClr val="FFFFFF"/>
              </a:buClr>
              <a:buSzPts val="1100"/>
              <a:buChar char="■"/>
              <a:defRPr sz="1100">
                <a:solidFill>
                  <a:srgbClr val="FFFFFF"/>
                </a:solidFill>
              </a:defRPr>
            </a:lvl6pPr>
            <a:lvl7pPr marL="3200400" lvl="6" indent="-298450" algn="ctr" rtl="0">
              <a:spcBef>
                <a:spcPts val="0"/>
              </a:spcBef>
              <a:spcAft>
                <a:spcPts val="0"/>
              </a:spcAft>
              <a:buClr>
                <a:srgbClr val="FFFFFF"/>
              </a:buClr>
              <a:buSzPts val="1100"/>
              <a:buChar char="●"/>
              <a:defRPr sz="1100">
                <a:solidFill>
                  <a:srgbClr val="FFFFFF"/>
                </a:solidFill>
              </a:defRPr>
            </a:lvl7pPr>
            <a:lvl8pPr marL="3657600" lvl="7" indent="-298450" algn="ctr" rtl="0">
              <a:spcBef>
                <a:spcPts val="0"/>
              </a:spcBef>
              <a:spcAft>
                <a:spcPts val="0"/>
              </a:spcAft>
              <a:buClr>
                <a:srgbClr val="FFFFFF"/>
              </a:buClr>
              <a:buSzPts val="1100"/>
              <a:buChar char="○"/>
              <a:defRPr sz="1100">
                <a:solidFill>
                  <a:srgbClr val="FFFFFF"/>
                </a:solidFill>
              </a:defRPr>
            </a:lvl8pPr>
            <a:lvl9pPr marL="4114800" lvl="8" indent="-298450" algn="ctr" rtl="0">
              <a:spcBef>
                <a:spcPts val="0"/>
              </a:spcBef>
              <a:spcAft>
                <a:spcPts val="0"/>
              </a:spcAft>
              <a:buClr>
                <a:srgbClr val="FFFFFF"/>
              </a:buClr>
              <a:buSzPts val="1100"/>
              <a:buChar char="■"/>
              <a:defRPr sz="1100">
                <a:solidFill>
                  <a:srgbClr val="FFFFFF"/>
                </a:solidFill>
              </a:defRPr>
            </a:lvl9pPr>
          </a:lstStyle>
          <a:p>
            <a:endParaRPr/>
          </a:p>
        </p:txBody>
      </p:sp>
      <p:sp>
        <p:nvSpPr>
          <p:cNvPr id="86" name="Google Shape;86;p9"/>
          <p:cNvSpPr txBox="1">
            <a:spLocks noGrp="1"/>
          </p:cNvSpPr>
          <p:nvPr>
            <p:ph type="body" idx="7"/>
          </p:nvPr>
        </p:nvSpPr>
        <p:spPr>
          <a:xfrm>
            <a:off x="454820" y="3376538"/>
            <a:ext cx="8377500" cy="1488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87" name="Google Shape;87;p9"/>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00"/>
              <a:buNone/>
              <a:defRPr sz="700" i="1">
                <a:solidFill>
                  <a:srgbClr val="000000"/>
                </a:solidFill>
              </a:defRPr>
            </a:lvl1pPr>
            <a:lvl2pPr lvl="1" algn="r" rtl="0">
              <a:spcBef>
                <a:spcPts val="0"/>
              </a:spcBef>
              <a:spcAft>
                <a:spcPts val="0"/>
              </a:spcAft>
              <a:buClr>
                <a:srgbClr val="000000"/>
              </a:buClr>
              <a:buSzPts val="700"/>
              <a:buNone/>
              <a:defRPr sz="700" i="1">
                <a:solidFill>
                  <a:srgbClr val="000000"/>
                </a:solidFill>
              </a:defRPr>
            </a:lvl2pPr>
            <a:lvl3pPr lvl="2" algn="r" rtl="0">
              <a:spcBef>
                <a:spcPts val="0"/>
              </a:spcBef>
              <a:spcAft>
                <a:spcPts val="0"/>
              </a:spcAft>
              <a:buClr>
                <a:srgbClr val="000000"/>
              </a:buClr>
              <a:buSzPts val="700"/>
              <a:buNone/>
              <a:defRPr sz="700" i="1">
                <a:solidFill>
                  <a:srgbClr val="000000"/>
                </a:solidFill>
              </a:defRPr>
            </a:lvl3pPr>
            <a:lvl4pPr lvl="3" algn="r" rtl="0">
              <a:spcBef>
                <a:spcPts val="0"/>
              </a:spcBef>
              <a:spcAft>
                <a:spcPts val="0"/>
              </a:spcAft>
              <a:buClr>
                <a:srgbClr val="000000"/>
              </a:buClr>
              <a:buSzPts val="700"/>
              <a:buNone/>
              <a:defRPr sz="700" i="1">
                <a:solidFill>
                  <a:srgbClr val="000000"/>
                </a:solidFill>
              </a:defRPr>
            </a:lvl4pPr>
            <a:lvl5pPr lvl="4" algn="r" rtl="0">
              <a:spcBef>
                <a:spcPts val="0"/>
              </a:spcBef>
              <a:spcAft>
                <a:spcPts val="0"/>
              </a:spcAft>
              <a:buClr>
                <a:srgbClr val="000000"/>
              </a:buClr>
              <a:buSzPts val="700"/>
              <a:buNone/>
              <a:defRPr sz="700" i="1">
                <a:solidFill>
                  <a:srgbClr val="000000"/>
                </a:solidFill>
              </a:defRPr>
            </a:lvl5pPr>
            <a:lvl6pPr lvl="5" algn="r" rtl="0">
              <a:spcBef>
                <a:spcPts val="0"/>
              </a:spcBef>
              <a:spcAft>
                <a:spcPts val="0"/>
              </a:spcAft>
              <a:buClr>
                <a:srgbClr val="000000"/>
              </a:buClr>
              <a:buSzPts val="700"/>
              <a:buNone/>
              <a:defRPr sz="700" i="1">
                <a:solidFill>
                  <a:srgbClr val="000000"/>
                </a:solidFill>
              </a:defRPr>
            </a:lvl6pPr>
            <a:lvl7pPr lvl="6" algn="r" rtl="0">
              <a:spcBef>
                <a:spcPts val="0"/>
              </a:spcBef>
              <a:spcAft>
                <a:spcPts val="0"/>
              </a:spcAft>
              <a:buClr>
                <a:srgbClr val="000000"/>
              </a:buClr>
              <a:buSzPts val="700"/>
              <a:buNone/>
              <a:defRPr sz="700" i="1">
                <a:solidFill>
                  <a:srgbClr val="000000"/>
                </a:solidFill>
              </a:defRPr>
            </a:lvl7pPr>
            <a:lvl8pPr lvl="7" algn="r" rtl="0">
              <a:spcBef>
                <a:spcPts val="0"/>
              </a:spcBef>
              <a:spcAft>
                <a:spcPts val="0"/>
              </a:spcAft>
              <a:buClr>
                <a:srgbClr val="000000"/>
              </a:buClr>
              <a:buSzPts val="700"/>
              <a:buNone/>
              <a:defRPr sz="700" i="1">
                <a:solidFill>
                  <a:srgbClr val="000000"/>
                </a:solidFill>
              </a:defRPr>
            </a:lvl8pPr>
            <a:lvl9pPr lvl="8" algn="r" rtl="0">
              <a:spcBef>
                <a:spcPts val="0"/>
              </a:spcBef>
              <a:spcAft>
                <a:spcPts val="0"/>
              </a:spcAft>
              <a:buClr>
                <a:srgbClr val="000000"/>
              </a:buClr>
              <a:buSzPts val="700"/>
              <a:buNone/>
              <a:defRPr sz="700" i="1">
                <a:solidFill>
                  <a:srgbClr val="000000"/>
                </a:solidFill>
              </a:defRPr>
            </a:lvl9pPr>
          </a:lstStyle>
          <a:p>
            <a:endParaRPr/>
          </a:p>
        </p:txBody>
      </p:sp>
      <p:sp>
        <p:nvSpPr>
          <p:cNvPr id="88" name="Google Shape;88;p9"/>
          <p:cNvSpPr txBox="1">
            <a:spLocks noGrp="1"/>
          </p:cNvSpPr>
          <p:nvPr>
            <p:ph type="title" idx="8"/>
          </p:nvPr>
        </p:nvSpPr>
        <p:spPr>
          <a:xfrm>
            <a:off x="454820" y="4864875"/>
            <a:ext cx="22338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700"/>
              <a:buNone/>
              <a:defRPr sz="700" i="1">
                <a:solidFill>
                  <a:srgbClr val="000000"/>
                </a:solidFill>
              </a:defRPr>
            </a:lvl1pPr>
            <a:lvl2pPr lvl="1" rtl="0">
              <a:spcBef>
                <a:spcPts val="0"/>
              </a:spcBef>
              <a:spcAft>
                <a:spcPts val="0"/>
              </a:spcAft>
              <a:buClr>
                <a:srgbClr val="000000"/>
              </a:buClr>
              <a:buSzPts val="700"/>
              <a:buNone/>
              <a:defRPr sz="700" i="1">
                <a:solidFill>
                  <a:srgbClr val="000000"/>
                </a:solidFill>
              </a:defRPr>
            </a:lvl2pPr>
            <a:lvl3pPr lvl="2" rtl="0">
              <a:spcBef>
                <a:spcPts val="0"/>
              </a:spcBef>
              <a:spcAft>
                <a:spcPts val="0"/>
              </a:spcAft>
              <a:buClr>
                <a:srgbClr val="000000"/>
              </a:buClr>
              <a:buSzPts val="700"/>
              <a:buNone/>
              <a:defRPr sz="700" i="1">
                <a:solidFill>
                  <a:srgbClr val="000000"/>
                </a:solidFill>
              </a:defRPr>
            </a:lvl3pPr>
            <a:lvl4pPr lvl="3" rtl="0">
              <a:spcBef>
                <a:spcPts val="0"/>
              </a:spcBef>
              <a:spcAft>
                <a:spcPts val="0"/>
              </a:spcAft>
              <a:buClr>
                <a:srgbClr val="000000"/>
              </a:buClr>
              <a:buSzPts val="700"/>
              <a:buNone/>
              <a:defRPr sz="700" i="1">
                <a:solidFill>
                  <a:srgbClr val="000000"/>
                </a:solidFill>
              </a:defRPr>
            </a:lvl4pPr>
            <a:lvl5pPr lvl="4" rtl="0">
              <a:spcBef>
                <a:spcPts val="0"/>
              </a:spcBef>
              <a:spcAft>
                <a:spcPts val="0"/>
              </a:spcAft>
              <a:buClr>
                <a:srgbClr val="000000"/>
              </a:buClr>
              <a:buSzPts val="700"/>
              <a:buNone/>
              <a:defRPr sz="700" i="1">
                <a:solidFill>
                  <a:srgbClr val="000000"/>
                </a:solidFill>
              </a:defRPr>
            </a:lvl5pPr>
            <a:lvl6pPr lvl="5" rtl="0">
              <a:spcBef>
                <a:spcPts val="0"/>
              </a:spcBef>
              <a:spcAft>
                <a:spcPts val="0"/>
              </a:spcAft>
              <a:buClr>
                <a:srgbClr val="000000"/>
              </a:buClr>
              <a:buSzPts val="700"/>
              <a:buNone/>
              <a:defRPr sz="700" i="1">
                <a:solidFill>
                  <a:srgbClr val="000000"/>
                </a:solidFill>
              </a:defRPr>
            </a:lvl6pPr>
            <a:lvl7pPr lvl="6" rtl="0">
              <a:spcBef>
                <a:spcPts val="0"/>
              </a:spcBef>
              <a:spcAft>
                <a:spcPts val="0"/>
              </a:spcAft>
              <a:buClr>
                <a:srgbClr val="000000"/>
              </a:buClr>
              <a:buSzPts val="700"/>
              <a:buNone/>
              <a:defRPr sz="700" i="1">
                <a:solidFill>
                  <a:srgbClr val="000000"/>
                </a:solidFill>
              </a:defRPr>
            </a:lvl7pPr>
            <a:lvl8pPr lvl="7" rtl="0">
              <a:spcBef>
                <a:spcPts val="0"/>
              </a:spcBef>
              <a:spcAft>
                <a:spcPts val="0"/>
              </a:spcAft>
              <a:buClr>
                <a:srgbClr val="000000"/>
              </a:buClr>
              <a:buSzPts val="700"/>
              <a:buNone/>
              <a:defRPr sz="700" i="1">
                <a:solidFill>
                  <a:srgbClr val="000000"/>
                </a:solidFill>
              </a:defRPr>
            </a:lvl8pPr>
            <a:lvl9pPr lvl="8" rtl="0">
              <a:spcBef>
                <a:spcPts val="0"/>
              </a:spcBef>
              <a:spcAft>
                <a:spcPts val="0"/>
              </a:spcAft>
              <a:buClr>
                <a:srgbClr val="000000"/>
              </a:buClr>
              <a:buSzPts val="700"/>
              <a:buNone/>
              <a:defRPr sz="700" i="1">
                <a:solidFill>
                  <a:srgbClr val="000000"/>
                </a:solidFill>
              </a:defRPr>
            </a:lvl9pPr>
          </a:lstStyle>
          <a:p>
            <a:endParaRPr/>
          </a:p>
        </p:txBody>
      </p:sp>
      <p:sp>
        <p:nvSpPr>
          <p:cNvPr id="89" name="Google Shape;89;p9"/>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90" name="Google Shape;90;p9"/>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1" name="Google Shape;91;p9"/>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2" name="Google Shape;92;p9"/>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93" name="Google Shape;93;p9"/>
          <p:cNvSpPr txBox="1">
            <a:spLocks noGrp="1"/>
          </p:cNvSpPr>
          <p:nvPr>
            <p:ph type="title" idx="9"/>
          </p:nvPr>
        </p:nvSpPr>
        <p:spPr>
          <a:xfrm>
            <a:off x="454764" y="133913"/>
            <a:ext cx="8001300" cy="393600"/>
          </a:xfrm>
          <a:prstGeom prst="rect">
            <a:avLst/>
          </a:prstGeom>
        </p:spPr>
        <p:txBody>
          <a:bodyPr spcFirstLastPara="1" wrap="square" lIns="91425" tIns="91425" rIns="91425" bIns="91425" anchor="ctr" anchorCtr="0">
            <a:noAutofit/>
          </a:bodyPr>
          <a:lstStyle>
            <a:lvl1pPr lvl="0">
              <a:spcBef>
                <a:spcPts val="0"/>
              </a:spcBef>
              <a:spcAft>
                <a:spcPts val="0"/>
              </a:spcAft>
              <a:buSzPts val="2300"/>
              <a:buNone/>
              <a:defRPr sz="2300"/>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a:endParaRPr/>
          </a:p>
        </p:txBody>
      </p:sp>
      <p:sp>
        <p:nvSpPr>
          <p:cNvPr id="94" name="Google Shape;94;p9"/>
          <p:cNvSpPr txBox="1">
            <a:spLocks noGrp="1"/>
          </p:cNvSpPr>
          <p:nvPr>
            <p:ph type="subTitle" idx="13"/>
          </p:nvPr>
        </p:nvSpPr>
        <p:spPr>
          <a:xfrm>
            <a:off x="454764" y="527438"/>
            <a:ext cx="8377500" cy="47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1400"/>
              <a:buNone/>
              <a:defRPr sz="1400" b="1">
                <a:solidFill>
                  <a:schemeClr val="accent2"/>
                </a:solidFill>
              </a:defRPr>
            </a:lvl1pPr>
            <a:lvl2pPr lvl="1">
              <a:spcBef>
                <a:spcPts val="0"/>
              </a:spcBef>
              <a:spcAft>
                <a:spcPts val="0"/>
              </a:spcAft>
              <a:buClr>
                <a:schemeClr val="accent2"/>
              </a:buClr>
              <a:buSzPts val="1400"/>
              <a:buNone/>
              <a:defRPr sz="1400" b="1">
                <a:solidFill>
                  <a:schemeClr val="accent2"/>
                </a:solidFill>
              </a:defRPr>
            </a:lvl2pPr>
            <a:lvl3pPr lvl="2">
              <a:spcBef>
                <a:spcPts val="0"/>
              </a:spcBef>
              <a:spcAft>
                <a:spcPts val="0"/>
              </a:spcAft>
              <a:buClr>
                <a:schemeClr val="accent2"/>
              </a:buClr>
              <a:buSzPts val="1400"/>
              <a:buNone/>
              <a:defRPr sz="1400" b="1">
                <a:solidFill>
                  <a:schemeClr val="accent2"/>
                </a:solidFill>
              </a:defRPr>
            </a:lvl3pPr>
            <a:lvl4pPr lvl="3">
              <a:spcBef>
                <a:spcPts val="0"/>
              </a:spcBef>
              <a:spcAft>
                <a:spcPts val="0"/>
              </a:spcAft>
              <a:buClr>
                <a:schemeClr val="accent2"/>
              </a:buClr>
              <a:buSzPts val="1400"/>
              <a:buNone/>
              <a:defRPr sz="1400" b="1">
                <a:solidFill>
                  <a:schemeClr val="accent2"/>
                </a:solidFill>
              </a:defRPr>
            </a:lvl4pPr>
            <a:lvl5pPr lvl="4">
              <a:spcBef>
                <a:spcPts val="0"/>
              </a:spcBef>
              <a:spcAft>
                <a:spcPts val="0"/>
              </a:spcAft>
              <a:buClr>
                <a:schemeClr val="accent2"/>
              </a:buClr>
              <a:buSzPts val="1400"/>
              <a:buNone/>
              <a:defRPr sz="1400" b="1">
                <a:solidFill>
                  <a:schemeClr val="accent2"/>
                </a:solidFill>
              </a:defRPr>
            </a:lvl5pPr>
            <a:lvl6pPr lvl="5">
              <a:spcBef>
                <a:spcPts val="0"/>
              </a:spcBef>
              <a:spcAft>
                <a:spcPts val="0"/>
              </a:spcAft>
              <a:buClr>
                <a:schemeClr val="accent2"/>
              </a:buClr>
              <a:buSzPts val="1400"/>
              <a:buNone/>
              <a:defRPr sz="1400" b="1">
                <a:solidFill>
                  <a:schemeClr val="accent2"/>
                </a:solidFill>
              </a:defRPr>
            </a:lvl6pPr>
            <a:lvl7pPr lvl="6">
              <a:spcBef>
                <a:spcPts val="0"/>
              </a:spcBef>
              <a:spcAft>
                <a:spcPts val="0"/>
              </a:spcAft>
              <a:buClr>
                <a:schemeClr val="accent2"/>
              </a:buClr>
              <a:buSzPts val="1400"/>
              <a:buNone/>
              <a:defRPr sz="1400" b="1">
                <a:solidFill>
                  <a:schemeClr val="accent2"/>
                </a:solidFill>
              </a:defRPr>
            </a:lvl7pPr>
            <a:lvl8pPr lvl="7">
              <a:spcBef>
                <a:spcPts val="0"/>
              </a:spcBef>
              <a:spcAft>
                <a:spcPts val="0"/>
              </a:spcAft>
              <a:buClr>
                <a:schemeClr val="accent2"/>
              </a:buClr>
              <a:buSzPts val="1400"/>
              <a:buNone/>
              <a:defRPr sz="1400" b="1">
                <a:solidFill>
                  <a:schemeClr val="accent2"/>
                </a:solidFill>
              </a:defRPr>
            </a:lvl8pPr>
            <a:lvl9pPr lvl="8">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2">
  <p:cSld name="CUSTOM_1_1">
    <p:spTree>
      <p:nvGrpSpPr>
        <p:cNvPr id="1" name="Shape 95"/>
        <p:cNvGrpSpPr/>
        <p:nvPr/>
      </p:nvGrpSpPr>
      <p:grpSpPr>
        <a:xfrm>
          <a:off x="0" y="0"/>
          <a:ext cx="0" cy="0"/>
          <a:chOff x="0" y="0"/>
          <a:chExt cx="0" cy="0"/>
        </a:xfrm>
      </p:grpSpPr>
      <p:sp>
        <p:nvSpPr>
          <p:cNvPr id="96" name="Google Shape;96;p10"/>
          <p:cNvSpPr txBox="1">
            <a:spLocks noGrp="1"/>
          </p:cNvSpPr>
          <p:nvPr>
            <p:ph type="body" idx="1"/>
          </p:nvPr>
        </p:nvSpPr>
        <p:spPr>
          <a:xfrm>
            <a:off x="454764" y="1006351"/>
            <a:ext cx="8377500" cy="369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97" name="Google Shape;97;p10"/>
          <p:cNvSpPr txBox="1">
            <a:spLocks noGrp="1"/>
          </p:cNvSpPr>
          <p:nvPr>
            <p:ph type="body" idx="2"/>
          </p:nvPr>
        </p:nvSpPr>
        <p:spPr>
          <a:xfrm>
            <a:off x="454830" y="2864556"/>
            <a:ext cx="3860100" cy="779100"/>
          </a:xfrm>
          <a:prstGeom prst="rect">
            <a:avLst/>
          </a:prstGeom>
          <a:solidFill>
            <a:schemeClr val="accent3"/>
          </a:solidFill>
        </p:spPr>
        <p:txBody>
          <a:bodyPr spcFirstLastPara="1" wrap="square" lIns="91425" tIns="91425" rIns="91425" bIns="91425" anchor="ctr" anchorCtr="0">
            <a:noAutofit/>
          </a:bodyPr>
          <a:lstStyle>
            <a:lvl1pPr marL="457200" lvl="0" indent="-298450" algn="just" rtl="0">
              <a:spcBef>
                <a:spcPts val="0"/>
              </a:spcBef>
              <a:spcAft>
                <a:spcPts val="0"/>
              </a:spcAft>
              <a:buClr>
                <a:srgbClr val="FFFFFF"/>
              </a:buClr>
              <a:buSzPts val="1100"/>
              <a:buChar char="●"/>
              <a:defRPr sz="1100">
                <a:solidFill>
                  <a:srgbClr val="FFFFFF"/>
                </a:solidFill>
              </a:defRPr>
            </a:lvl1pPr>
            <a:lvl2pPr marL="914400" lvl="1" indent="-298450" algn="just" rtl="0">
              <a:spcBef>
                <a:spcPts val="0"/>
              </a:spcBef>
              <a:spcAft>
                <a:spcPts val="0"/>
              </a:spcAft>
              <a:buClr>
                <a:srgbClr val="FFFFFF"/>
              </a:buClr>
              <a:buSzPts val="1100"/>
              <a:buChar char="○"/>
              <a:defRPr sz="1100">
                <a:solidFill>
                  <a:srgbClr val="FFFFFF"/>
                </a:solidFill>
              </a:defRPr>
            </a:lvl2pPr>
            <a:lvl3pPr marL="1371600" lvl="2" indent="-298450" algn="just" rtl="0">
              <a:spcBef>
                <a:spcPts val="0"/>
              </a:spcBef>
              <a:spcAft>
                <a:spcPts val="0"/>
              </a:spcAft>
              <a:buClr>
                <a:srgbClr val="FFFFFF"/>
              </a:buClr>
              <a:buSzPts val="1100"/>
              <a:buChar char="■"/>
              <a:defRPr sz="1100">
                <a:solidFill>
                  <a:srgbClr val="FFFFFF"/>
                </a:solidFill>
              </a:defRPr>
            </a:lvl3pPr>
            <a:lvl4pPr marL="1828800" lvl="3" indent="-298450" algn="just" rtl="0">
              <a:spcBef>
                <a:spcPts val="0"/>
              </a:spcBef>
              <a:spcAft>
                <a:spcPts val="0"/>
              </a:spcAft>
              <a:buClr>
                <a:srgbClr val="FFFFFF"/>
              </a:buClr>
              <a:buSzPts val="1100"/>
              <a:buChar char="●"/>
              <a:defRPr sz="1100">
                <a:solidFill>
                  <a:srgbClr val="FFFFFF"/>
                </a:solidFill>
              </a:defRPr>
            </a:lvl4pPr>
            <a:lvl5pPr marL="2286000" lvl="4" indent="-298450" algn="just" rtl="0">
              <a:spcBef>
                <a:spcPts val="0"/>
              </a:spcBef>
              <a:spcAft>
                <a:spcPts val="0"/>
              </a:spcAft>
              <a:buClr>
                <a:srgbClr val="FFFFFF"/>
              </a:buClr>
              <a:buSzPts val="1100"/>
              <a:buChar char="○"/>
              <a:defRPr sz="1100">
                <a:solidFill>
                  <a:srgbClr val="FFFFFF"/>
                </a:solidFill>
              </a:defRPr>
            </a:lvl5pPr>
            <a:lvl6pPr marL="2743200" lvl="5" indent="-298450" algn="just" rtl="0">
              <a:spcBef>
                <a:spcPts val="0"/>
              </a:spcBef>
              <a:spcAft>
                <a:spcPts val="0"/>
              </a:spcAft>
              <a:buClr>
                <a:srgbClr val="FFFFFF"/>
              </a:buClr>
              <a:buSzPts val="1100"/>
              <a:buChar char="■"/>
              <a:defRPr sz="1100">
                <a:solidFill>
                  <a:srgbClr val="FFFFFF"/>
                </a:solidFill>
              </a:defRPr>
            </a:lvl6pPr>
            <a:lvl7pPr marL="3200400" lvl="6" indent="-298450" algn="just" rtl="0">
              <a:spcBef>
                <a:spcPts val="0"/>
              </a:spcBef>
              <a:spcAft>
                <a:spcPts val="0"/>
              </a:spcAft>
              <a:buClr>
                <a:srgbClr val="FFFFFF"/>
              </a:buClr>
              <a:buSzPts val="1100"/>
              <a:buChar char="●"/>
              <a:defRPr sz="1100">
                <a:solidFill>
                  <a:srgbClr val="FFFFFF"/>
                </a:solidFill>
              </a:defRPr>
            </a:lvl7pPr>
            <a:lvl8pPr marL="3657600" lvl="7" indent="-298450" algn="just" rtl="0">
              <a:spcBef>
                <a:spcPts val="0"/>
              </a:spcBef>
              <a:spcAft>
                <a:spcPts val="0"/>
              </a:spcAft>
              <a:buClr>
                <a:srgbClr val="FFFFFF"/>
              </a:buClr>
              <a:buSzPts val="1100"/>
              <a:buChar char="○"/>
              <a:defRPr sz="1100">
                <a:solidFill>
                  <a:srgbClr val="FFFFFF"/>
                </a:solidFill>
              </a:defRPr>
            </a:lvl8pPr>
            <a:lvl9pPr marL="4114800" lvl="8" indent="-298450" algn="just" rtl="0">
              <a:spcBef>
                <a:spcPts val="0"/>
              </a:spcBef>
              <a:spcAft>
                <a:spcPts val="0"/>
              </a:spcAft>
              <a:buClr>
                <a:srgbClr val="FFFFFF"/>
              </a:buClr>
              <a:buSzPts val="1100"/>
              <a:buChar char="■"/>
              <a:defRPr sz="1100">
                <a:solidFill>
                  <a:srgbClr val="FFFFFF"/>
                </a:solidFill>
              </a:defRPr>
            </a:lvl9pPr>
          </a:lstStyle>
          <a:p>
            <a:endParaRPr/>
          </a:p>
        </p:txBody>
      </p:sp>
      <p:sp>
        <p:nvSpPr>
          <p:cNvPr id="98" name="Google Shape;98;p10"/>
          <p:cNvSpPr txBox="1">
            <a:spLocks noGrp="1"/>
          </p:cNvSpPr>
          <p:nvPr>
            <p:ph type="body" idx="3"/>
          </p:nvPr>
        </p:nvSpPr>
        <p:spPr>
          <a:xfrm>
            <a:off x="454792" y="3894530"/>
            <a:ext cx="3860100" cy="779100"/>
          </a:xfrm>
          <a:prstGeom prst="rect">
            <a:avLst/>
          </a:prstGeom>
          <a:solidFill>
            <a:schemeClr val="accent4"/>
          </a:solidFill>
        </p:spPr>
        <p:txBody>
          <a:bodyPr spcFirstLastPara="1" wrap="square" lIns="91425" tIns="91425" rIns="91425" bIns="91425" anchor="ctr" anchorCtr="0">
            <a:noAutofit/>
          </a:bodyPr>
          <a:lstStyle>
            <a:lvl1pPr marL="457200" lvl="0" indent="-298450" algn="just" rtl="0">
              <a:spcBef>
                <a:spcPts val="0"/>
              </a:spcBef>
              <a:spcAft>
                <a:spcPts val="0"/>
              </a:spcAft>
              <a:buClr>
                <a:srgbClr val="FFFFFF"/>
              </a:buClr>
              <a:buSzPts val="1100"/>
              <a:buChar char="●"/>
              <a:defRPr sz="1100">
                <a:solidFill>
                  <a:srgbClr val="FFFFFF"/>
                </a:solidFill>
              </a:defRPr>
            </a:lvl1pPr>
            <a:lvl2pPr marL="914400" lvl="1" indent="-298450" algn="just" rtl="0">
              <a:spcBef>
                <a:spcPts val="0"/>
              </a:spcBef>
              <a:spcAft>
                <a:spcPts val="0"/>
              </a:spcAft>
              <a:buClr>
                <a:srgbClr val="FFFFFF"/>
              </a:buClr>
              <a:buSzPts val="1100"/>
              <a:buChar char="○"/>
              <a:defRPr sz="1100">
                <a:solidFill>
                  <a:srgbClr val="FFFFFF"/>
                </a:solidFill>
              </a:defRPr>
            </a:lvl2pPr>
            <a:lvl3pPr marL="1371600" lvl="2" indent="-298450" algn="just" rtl="0">
              <a:spcBef>
                <a:spcPts val="0"/>
              </a:spcBef>
              <a:spcAft>
                <a:spcPts val="0"/>
              </a:spcAft>
              <a:buClr>
                <a:srgbClr val="FFFFFF"/>
              </a:buClr>
              <a:buSzPts val="1100"/>
              <a:buChar char="■"/>
              <a:defRPr sz="1100">
                <a:solidFill>
                  <a:srgbClr val="FFFFFF"/>
                </a:solidFill>
              </a:defRPr>
            </a:lvl3pPr>
            <a:lvl4pPr marL="1828800" lvl="3" indent="-298450" algn="just" rtl="0">
              <a:spcBef>
                <a:spcPts val="0"/>
              </a:spcBef>
              <a:spcAft>
                <a:spcPts val="0"/>
              </a:spcAft>
              <a:buClr>
                <a:srgbClr val="FFFFFF"/>
              </a:buClr>
              <a:buSzPts val="1100"/>
              <a:buChar char="●"/>
              <a:defRPr sz="1100">
                <a:solidFill>
                  <a:srgbClr val="FFFFFF"/>
                </a:solidFill>
              </a:defRPr>
            </a:lvl4pPr>
            <a:lvl5pPr marL="2286000" lvl="4" indent="-298450" algn="just" rtl="0">
              <a:spcBef>
                <a:spcPts val="0"/>
              </a:spcBef>
              <a:spcAft>
                <a:spcPts val="0"/>
              </a:spcAft>
              <a:buClr>
                <a:srgbClr val="FFFFFF"/>
              </a:buClr>
              <a:buSzPts val="1100"/>
              <a:buChar char="○"/>
              <a:defRPr sz="1100">
                <a:solidFill>
                  <a:srgbClr val="FFFFFF"/>
                </a:solidFill>
              </a:defRPr>
            </a:lvl5pPr>
            <a:lvl6pPr marL="2743200" lvl="5" indent="-298450" algn="just" rtl="0">
              <a:spcBef>
                <a:spcPts val="0"/>
              </a:spcBef>
              <a:spcAft>
                <a:spcPts val="0"/>
              </a:spcAft>
              <a:buClr>
                <a:srgbClr val="FFFFFF"/>
              </a:buClr>
              <a:buSzPts val="1100"/>
              <a:buChar char="■"/>
              <a:defRPr sz="1100">
                <a:solidFill>
                  <a:srgbClr val="FFFFFF"/>
                </a:solidFill>
              </a:defRPr>
            </a:lvl6pPr>
            <a:lvl7pPr marL="3200400" lvl="6" indent="-298450" algn="just" rtl="0">
              <a:spcBef>
                <a:spcPts val="0"/>
              </a:spcBef>
              <a:spcAft>
                <a:spcPts val="0"/>
              </a:spcAft>
              <a:buClr>
                <a:srgbClr val="FFFFFF"/>
              </a:buClr>
              <a:buSzPts val="1100"/>
              <a:buChar char="●"/>
              <a:defRPr sz="1100">
                <a:solidFill>
                  <a:srgbClr val="FFFFFF"/>
                </a:solidFill>
              </a:defRPr>
            </a:lvl7pPr>
            <a:lvl8pPr marL="3657600" lvl="7" indent="-298450" algn="just" rtl="0">
              <a:spcBef>
                <a:spcPts val="0"/>
              </a:spcBef>
              <a:spcAft>
                <a:spcPts val="0"/>
              </a:spcAft>
              <a:buClr>
                <a:srgbClr val="FFFFFF"/>
              </a:buClr>
              <a:buSzPts val="1100"/>
              <a:buChar char="○"/>
              <a:defRPr sz="1100">
                <a:solidFill>
                  <a:srgbClr val="FFFFFF"/>
                </a:solidFill>
              </a:defRPr>
            </a:lvl8pPr>
            <a:lvl9pPr marL="4114800" lvl="8" indent="-298450" algn="just" rtl="0">
              <a:spcBef>
                <a:spcPts val="0"/>
              </a:spcBef>
              <a:spcAft>
                <a:spcPts val="0"/>
              </a:spcAft>
              <a:buClr>
                <a:srgbClr val="FFFFFF"/>
              </a:buClr>
              <a:buSzPts val="1100"/>
              <a:buChar char="■"/>
              <a:defRPr sz="1100">
                <a:solidFill>
                  <a:srgbClr val="FFFFFF"/>
                </a:solidFill>
              </a:defRPr>
            </a:lvl9pPr>
          </a:lstStyle>
          <a:p>
            <a:endParaRPr/>
          </a:p>
        </p:txBody>
      </p:sp>
      <p:sp>
        <p:nvSpPr>
          <p:cNvPr id="99" name="Google Shape;99;p10"/>
          <p:cNvSpPr txBox="1">
            <a:spLocks noGrp="1"/>
          </p:cNvSpPr>
          <p:nvPr>
            <p:ph type="body" idx="4"/>
          </p:nvPr>
        </p:nvSpPr>
        <p:spPr>
          <a:xfrm>
            <a:off x="454764" y="1834582"/>
            <a:ext cx="3860100" cy="779100"/>
          </a:xfrm>
          <a:prstGeom prst="rect">
            <a:avLst/>
          </a:prstGeom>
          <a:solidFill>
            <a:schemeClr val="accent2"/>
          </a:solidFill>
        </p:spPr>
        <p:txBody>
          <a:bodyPr spcFirstLastPara="1" wrap="square" lIns="91425" tIns="91425" rIns="91425" bIns="91425" anchor="ctr" anchorCtr="0">
            <a:noAutofit/>
          </a:bodyPr>
          <a:lstStyle>
            <a:lvl1pPr marL="457200" lvl="0" indent="-298450" algn="just" rtl="0">
              <a:spcBef>
                <a:spcPts val="0"/>
              </a:spcBef>
              <a:spcAft>
                <a:spcPts val="0"/>
              </a:spcAft>
              <a:buClr>
                <a:srgbClr val="FFFFFF"/>
              </a:buClr>
              <a:buSzPts val="1100"/>
              <a:buChar char="●"/>
              <a:defRPr sz="1100">
                <a:solidFill>
                  <a:srgbClr val="FFFFFF"/>
                </a:solidFill>
              </a:defRPr>
            </a:lvl1pPr>
            <a:lvl2pPr marL="914400" lvl="1" indent="-298450" algn="just" rtl="0">
              <a:spcBef>
                <a:spcPts val="0"/>
              </a:spcBef>
              <a:spcAft>
                <a:spcPts val="0"/>
              </a:spcAft>
              <a:buClr>
                <a:srgbClr val="FFFFFF"/>
              </a:buClr>
              <a:buSzPts val="1100"/>
              <a:buChar char="○"/>
              <a:defRPr sz="1100">
                <a:solidFill>
                  <a:srgbClr val="FFFFFF"/>
                </a:solidFill>
              </a:defRPr>
            </a:lvl2pPr>
            <a:lvl3pPr marL="1371600" lvl="2" indent="-298450" algn="just" rtl="0">
              <a:spcBef>
                <a:spcPts val="0"/>
              </a:spcBef>
              <a:spcAft>
                <a:spcPts val="0"/>
              </a:spcAft>
              <a:buClr>
                <a:srgbClr val="FFFFFF"/>
              </a:buClr>
              <a:buSzPts val="1100"/>
              <a:buChar char="■"/>
              <a:defRPr sz="1100">
                <a:solidFill>
                  <a:srgbClr val="FFFFFF"/>
                </a:solidFill>
              </a:defRPr>
            </a:lvl3pPr>
            <a:lvl4pPr marL="1828800" lvl="3" indent="-298450" algn="just" rtl="0">
              <a:spcBef>
                <a:spcPts val="0"/>
              </a:spcBef>
              <a:spcAft>
                <a:spcPts val="0"/>
              </a:spcAft>
              <a:buClr>
                <a:srgbClr val="FFFFFF"/>
              </a:buClr>
              <a:buSzPts val="1100"/>
              <a:buChar char="●"/>
              <a:defRPr sz="1100">
                <a:solidFill>
                  <a:srgbClr val="FFFFFF"/>
                </a:solidFill>
              </a:defRPr>
            </a:lvl4pPr>
            <a:lvl5pPr marL="2286000" lvl="4" indent="-298450" algn="just" rtl="0">
              <a:spcBef>
                <a:spcPts val="0"/>
              </a:spcBef>
              <a:spcAft>
                <a:spcPts val="0"/>
              </a:spcAft>
              <a:buClr>
                <a:srgbClr val="FFFFFF"/>
              </a:buClr>
              <a:buSzPts val="1100"/>
              <a:buChar char="○"/>
              <a:defRPr sz="1100">
                <a:solidFill>
                  <a:srgbClr val="FFFFFF"/>
                </a:solidFill>
              </a:defRPr>
            </a:lvl5pPr>
            <a:lvl6pPr marL="2743200" lvl="5" indent="-298450" algn="just" rtl="0">
              <a:spcBef>
                <a:spcPts val="0"/>
              </a:spcBef>
              <a:spcAft>
                <a:spcPts val="0"/>
              </a:spcAft>
              <a:buClr>
                <a:srgbClr val="FFFFFF"/>
              </a:buClr>
              <a:buSzPts val="1100"/>
              <a:buChar char="■"/>
              <a:defRPr sz="1100">
                <a:solidFill>
                  <a:srgbClr val="FFFFFF"/>
                </a:solidFill>
              </a:defRPr>
            </a:lvl6pPr>
            <a:lvl7pPr marL="3200400" lvl="6" indent="-298450" algn="just" rtl="0">
              <a:spcBef>
                <a:spcPts val="0"/>
              </a:spcBef>
              <a:spcAft>
                <a:spcPts val="0"/>
              </a:spcAft>
              <a:buClr>
                <a:srgbClr val="FFFFFF"/>
              </a:buClr>
              <a:buSzPts val="1100"/>
              <a:buChar char="●"/>
              <a:defRPr sz="1100">
                <a:solidFill>
                  <a:srgbClr val="FFFFFF"/>
                </a:solidFill>
              </a:defRPr>
            </a:lvl7pPr>
            <a:lvl8pPr marL="3657600" lvl="7" indent="-298450" algn="just" rtl="0">
              <a:spcBef>
                <a:spcPts val="0"/>
              </a:spcBef>
              <a:spcAft>
                <a:spcPts val="0"/>
              </a:spcAft>
              <a:buClr>
                <a:srgbClr val="FFFFFF"/>
              </a:buClr>
              <a:buSzPts val="1100"/>
              <a:buChar char="○"/>
              <a:defRPr sz="1100">
                <a:solidFill>
                  <a:srgbClr val="FFFFFF"/>
                </a:solidFill>
              </a:defRPr>
            </a:lvl8pPr>
            <a:lvl9pPr marL="4114800" lvl="8" indent="-298450" algn="just" rtl="0">
              <a:spcBef>
                <a:spcPts val="0"/>
              </a:spcBef>
              <a:spcAft>
                <a:spcPts val="0"/>
              </a:spcAft>
              <a:buClr>
                <a:srgbClr val="FFFFFF"/>
              </a:buClr>
              <a:buSzPts val="1100"/>
              <a:buChar char="■"/>
              <a:defRPr sz="1100">
                <a:solidFill>
                  <a:srgbClr val="FFFFFF"/>
                </a:solidFill>
              </a:defRPr>
            </a:lvl9pPr>
          </a:lstStyle>
          <a:p>
            <a:endParaRPr/>
          </a:p>
        </p:txBody>
      </p:sp>
      <p:sp>
        <p:nvSpPr>
          <p:cNvPr id="100" name="Google Shape;100;p10"/>
          <p:cNvSpPr txBox="1">
            <a:spLocks noGrp="1"/>
          </p:cNvSpPr>
          <p:nvPr>
            <p:ph type="body" idx="5"/>
          </p:nvPr>
        </p:nvSpPr>
        <p:spPr>
          <a:xfrm>
            <a:off x="4789177" y="2858268"/>
            <a:ext cx="3860100" cy="779100"/>
          </a:xfrm>
          <a:prstGeom prst="rect">
            <a:avLst/>
          </a:prstGeom>
          <a:noFill/>
          <a:ln w="9525"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lvl1pPr marL="457200" lvl="0" indent="-298450" algn="just" rtl="0">
              <a:spcBef>
                <a:spcPts val="0"/>
              </a:spcBef>
              <a:spcAft>
                <a:spcPts val="0"/>
              </a:spcAft>
              <a:buClr>
                <a:srgbClr val="000000"/>
              </a:buClr>
              <a:buSzPts val="1100"/>
              <a:buChar char="●"/>
              <a:defRPr sz="1100">
                <a:solidFill>
                  <a:srgbClr val="000000"/>
                </a:solidFill>
              </a:defRPr>
            </a:lvl1pPr>
            <a:lvl2pPr marL="914400" lvl="1" indent="-298450" algn="just" rtl="0">
              <a:spcBef>
                <a:spcPts val="0"/>
              </a:spcBef>
              <a:spcAft>
                <a:spcPts val="0"/>
              </a:spcAft>
              <a:buClr>
                <a:srgbClr val="000000"/>
              </a:buClr>
              <a:buSzPts val="1100"/>
              <a:buChar char="○"/>
              <a:defRPr sz="1100">
                <a:solidFill>
                  <a:srgbClr val="000000"/>
                </a:solidFill>
              </a:defRPr>
            </a:lvl2pPr>
            <a:lvl3pPr marL="1371600" lvl="2" indent="-298450" algn="just" rtl="0">
              <a:spcBef>
                <a:spcPts val="0"/>
              </a:spcBef>
              <a:spcAft>
                <a:spcPts val="0"/>
              </a:spcAft>
              <a:buClr>
                <a:srgbClr val="000000"/>
              </a:buClr>
              <a:buSzPts val="1100"/>
              <a:buChar char="■"/>
              <a:defRPr sz="1100">
                <a:solidFill>
                  <a:srgbClr val="000000"/>
                </a:solidFill>
              </a:defRPr>
            </a:lvl3pPr>
            <a:lvl4pPr marL="1828800" lvl="3" indent="-298450" algn="just" rtl="0">
              <a:spcBef>
                <a:spcPts val="0"/>
              </a:spcBef>
              <a:spcAft>
                <a:spcPts val="0"/>
              </a:spcAft>
              <a:buClr>
                <a:srgbClr val="000000"/>
              </a:buClr>
              <a:buSzPts val="1100"/>
              <a:buChar char="●"/>
              <a:defRPr sz="1100">
                <a:solidFill>
                  <a:srgbClr val="000000"/>
                </a:solidFill>
              </a:defRPr>
            </a:lvl4pPr>
            <a:lvl5pPr marL="2286000" lvl="4" indent="-298450" algn="just" rtl="0">
              <a:spcBef>
                <a:spcPts val="0"/>
              </a:spcBef>
              <a:spcAft>
                <a:spcPts val="0"/>
              </a:spcAft>
              <a:buClr>
                <a:srgbClr val="000000"/>
              </a:buClr>
              <a:buSzPts val="1100"/>
              <a:buChar char="○"/>
              <a:defRPr sz="1100">
                <a:solidFill>
                  <a:srgbClr val="000000"/>
                </a:solidFill>
              </a:defRPr>
            </a:lvl5pPr>
            <a:lvl6pPr marL="2743200" lvl="5" indent="-298450" algn="just" rtl="0">
              <a:spcBef>
                <a:spcPts val="0"/>
              </a:spcBef>
              <a:spcAft>
                <a:spcPts val="0"/>
              </a:spcAft>
              <a:buClr>
                <a:srgbClr val="000000"/>
              </a:buClr>
              <a:buSzPts val="1100"/>
              <a:buChar char="■"/>
              <a:defRPr sz="1100">
                <a:solidFill>
                  <a:srgbClr val="000000"/>
                </a:solidFill>
              </a:defRPr>
            </a:lvl6pPr>
            <a:lvl7pPr marL="3200400" lvl="6" indent="-298450" algn="just" rtl="0">
              <a:spcBef>
                <a:spcPts val="0"/>
              </a:spcBef>
              <a:spcAft>
                <a:spcPts val="0"/>
              </a:spcAft>
              <a:buClr>
                <a:srgbClr val="000000"/>
              </a:buClr>
              <a:buSzPts val="1100"/>
              <a:buChar char="●"/>
              <a:defRPr sz="1100">
                <a:solidFill>
                  <a:srgbClr val="000000"/>
                </a:solidFill>
              </a:defRPr>
            </a:lvl7pPr>
            <a:lvl8pPr marL="3657600" lvl="7" indent="-298450" algn="just" rtl="0">
              <a:spcBef>
                <a:spcPts val="0"/>
              </a:spcBef>
              <a:spcAft>
                <a:spcPts val="0"/>
              </a:spcAft>
              <a:buClr>
                <a:srgbClr val="000000"/>
              </a:buClr>
              <a:buSzPts val="1100"/>
              <a:buChar char="○"/>
              <a:defRPr sz="1100">
                <a:solidFill>
                  <a:srgbClr val="000000"/>
                </a:solidFill>
              </a:defRPr>
            </a:lvl8pPr>
            <a:lvl9pPr marL="4114800" lvl="8" indent="-298450" algn="just" rtl="0">
              <a:spcBef>
                <a:spcPts val="0"/>
              </a:spcBef>
              <a:spcAft>
                <a:spcPts val="0"/>
              </a:spcAft>
              <a:buClr>
                <a:srgbClr val="000000"/>
              </a:buClr>
              <a:buSzPts val="1100"/>
              <a:buChar char="■"/>
              <a:defRPr sz="1100">
                <a:solidFill>
                  <a:srgbClr val="000000"/>
                </a:solidFill>
              </a:defRPr>
            </a:lvl9pPr>
          </a:lstStyle>
          <a:p>
            <a:endParaRPr/>
          </a:p>
        </p:txBody>
      </p:sp>
      <p:sp>
        <p:nvSpPr>
          <p:cNvPr id="101" name="Google Shape;101;p10"/>
          <p:cNvSpPr txBox="1">
            <a:spLocks noGrp="1"/>
          </p:cNvSpPr>
          <p:nvPr>
            <p:ph type="body" idx="6"/>
          </p:nvPr>
        </p:nvSpPr>
        <p:spPr>
          <a:xfrm>
            <a:off x="4789139" y="3888242"/>
            <a:ext cx="3860100" cy="779100"/>
          </a:xfrm>
          <a:prstGeom prst="rect">
            <a:avLst/>
          </a:prstGeom>
          <a:noFill/>
          <a:ln w="9525"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lvl1pPr marL="457200" lvl="0" indent="-298450" algn="just" rtl="0">
              <a:spcBef>
                <a:spcPts val="0"/>
              </a:spcBef>
              <a:spcAft>
                <a:spcPts val="0"/>
              </a:spcAft>
              <a:buClr>
                <a:srgbClr val="000000"/>
              </a:buClr>
              <a:buSzPts val="1100"/>
              <a:buChar char="●"/>
              <a:defRPr sz="1100">
                <a:solidFill>
                  <a:srgbClr val="000000"/>
                </a:solidFill>
              </a:defRPr>
            </a:lvl1pPr>
            <a:lvl2pPr marL="914400" lvl="1" indent="-298450" algn="just" rtl="0">
              <a:spcBef>
                <a:spcPts val="0"/>
              </a:spcBef>
              <a:spcAft>
                <a:spcPts val="0"/>
              </a:spcAft>
              <a:buClr>
                <a:srgbClr val="000000"/>
              </a:buClr>
              <a:buSzPts val="1100"/>
              <a:buChar char="○"/>
              <a:defRPr sz="1100">
                <a:solidFill>
                  <a:srgbClr val="000000"/>
                </a:solidFill>
              </a:defRPr>
            </a:lvl2pPr>
            <a:lvl3pPr marL="1371600" lvl="2" indent="-298450" algn="just" rtl="0">
              <a:spcBef>
                <a:spcPts val="0"/>
              </a:spcBef>
              <a:spcAft>
                <a:spcPts val="0"/>
              </a:spcAft>
              <a:buClr>
                <a:srgbClr val="000000"/>
              </a:buClr>
              <a:buSzPts val="1100"/>
              <a:buChar char="■"/>
              <a:defRPr sz="1100">
                <a:solidFill>
                  <a:srgbClr val="000000"/>
                </a:solidFill>
              </a:defRPr>
            </a:lvl3pPr>
            <a:lvl4pPr marL="1828800" lvl="3" indent="-298450" algn="just" rtl="0">
              <a:spcBef>
                <a:spcPts val="0"/>
              </a:spcBef>
              <a:spcAft>
                <a:spcPts val="0"/>
              </a:spcAft>
              <a:buClr>
                <a:srgbClr val="000000"/>
              </a:buClr>
              <a:buSzPts val="1100"/>
              <a:buChar char="●"/>
              <a:defRPr sz="1100">
                <a:solidFill>
                  <a:srgbClr val="000000"/>
                </a:solidFill>
              </a:defRPr>
            </a:lvl4pPr>
            <a:lvl5pPr marL="2286000" lvl="4" indent="-298450" algn="just" rtl="0">
              <a:spcBef>
                <a:spcPts val="0"/>
              </a:spcBef>
              <a:spcAft>
                <a:spcPts val="0"/>
              </a:spcAft>
              <a:buClr>
                <a:srgbClr val="000000"/>
              </a:buClr>
              <a:buSzPts val="1100"/>
              <a:buChar char="○"/>
              <a:defRPr sz="1100">
                <a:solidFill>
                  <a:srgbClr val="000000"/>
                </a:solidFill>
              </a:defRPr>
            </a:lvl5pPr>
            <a:lvl6pPr marL="2743200" lvl="5" indent="-298450" algn="just" rtl="0">
              <a:spcBef>
                <a:spcPts val="0"/>
              </a:spcBef>
              <a:spcAft>
                <a:spcPts val="0"/>
              </a:spcAft>
              <a:buClr>
                <a:srgbClr val="000000"/>
              </a:buClr>
              <a:buSzPts val="1100"/>
              <a:buChar char="■"/>
              <a:defRPr sz="1100">
                <a:solidFill>
                  <a:srgbClr val="000000"/>
                </a:solidFill>
              </a:defRPr>
            </a:lvl6pPr>
            <a:lvl7pPr marL="3200400" lvl="6" indent="-298450" algn="just" rtl="0">
              <a:spcBef>
                <a:spcPts val="0"/>
              </a:spcBef>
              <a:spcAft>
                <a:spcPts val="0"/>
              </a:spcAft>
              <a:buClr>
                <a:srgbClr val="000000"/>
              </a:buClr>
              <a:buSzPts val="1100"/>
              <a:buChar char="●"/>
              <a:defRPr sz="1100">
                <a:solidFill>
                  <a:srgbClr val="000000"/>
                </a:solidFill>
              </a:defRPr>
            </a:lvl7pPr>
            <a:lvl8pPr marL="3657600" lvl="7" indent="-298450" algn="just" rtl="0">
              <a:spcBef>
                <a:spcPts val="0"/>
              </a:spcBef>
              <a:spcAft>
                <a:spcPts val="0"/>
              </a:spcAft>
              <a:buClr>
                <a:srgbClr val="000000"/>
              </a:buClr>
              <a:buSzPts val="1100"/>
              <a:buChar char="○"/>
              <a:defRPr sz="1100">
                <a:solidFill>
                  <a:srgbClr val="000000"/>
                </a:solidFill>
              </a:defRPr>
            </a:lvl8pPr>
            <a:lvl9pPr marL="4114800" lvl="8" indent="-298450" algn="just" rtl="0">
              <a:spcBef>
                <a:spcPts val="0"/>
              </a:spcBef>
              <a:spcAft>
                <a:spcPts val="0"/>
              </a:spcAft>
              <a:buClr>
                <a:srgbClr val="000000"/>
              </a:buClr>
              <a:buSzPts val="1100"/>
              <a:buChar char="■"/>
              <a:defRPr sz="1100">
                <a:solidFill>
                  <a:srgbClr val="000000"/>
                </a:solidFill>
              </a:defRPr>
            </a:lvl9pPr>
          </a:lstStyle>
          <a:p>
            <a:endParaRPr/>
          </a:p>
        </p:txBody>
      </p:sp>
      <p:sp>
        <p:nvSpPr>
          <p:cNvPr id="102" name="Google Shape;102;p10"/>
          <p:cNvSpPr txBox="1">
            <a:spLocks noGrp="1"/>
          </p:cNvSpPr>
          <p:nvPr>
            <p:ph type="body" idx="7"/>
          </p:nvPr>
        </p:nvSpPr>
        <p:spPr>
          <a:xfrm>
            <a:off x="4789111" y="1828294"/>
            <a:ext cx="3860100" cy="7791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lvl1pPr marL="457200" lvl="0" indent="-298450" algn="just" rtl="0">
              <a:spcBef>
                <a:spcPts val="0"/>
              </a:spcBef>
              <a:spcAft>
                <a:spcPts val="0"/>
              </a:spcAft>
              <a:buClr>
                <a:srgbClr val="000000"/>
              </a:buClr>
              <a:buSzPts val="1100"/>
              <a:buChar char="●"/>
              <a:defRPr sz="1100">
                <a:solidFill>
                  <a:srgbClr val="000000"/>
                </a:solidFill>
              </a:defRPr>
            </a:lvl1pPr>
            <a:lvl2pPr marL="914400" lvl="1" indent="-298450" algn="just" rtl="0">
              <a:spcBef>
                <a:spcPts val="0"/>
              </a:spcBef>
              <a:spcAft>
                <a:spcPts val="0"/>
              </a:spcAft>
              <a:buClr>
                <a:srgbClr val="000000"/>
              </a:buClr>
              <a:buSzPts val="1100"/>
              <a:buChar char="○"/>
              <a:defRPr sz="1100">
                <a:solidFill>
                  <a:srgbClr val="000000"/>
                </a:solidFill>
              </a:defRPr>
            </a:lvl2pPr>
            <a:lvl3pPr marL="1371600" lvl="2" indent="-298450" algn="just" rtl="0">
              <a:spcBef>
                <a:spcPts val="0"/>
              </a:spcBef>
              <a:spcAft>
                <a:spcPts val="0"/>
              </a:spcAft>
              <a:buClr>
                <a:srgbClr val="000000"/>
              </a:buClr>
              <a:buSzPts val="1100"/>
              <a:buChar char="■"/>
              <a:defRPr sz="1100">
                <a:solidFill>
                  <a:srgbClr val="000000"/>
                </a:solidFill>
              </a:defRPr>
            </a:lvl3pPr>
            <a:lvl4pPr marL="1828800" lvl="3" indent="-298450" algn="just" rtl="0">
              <a:spcBef>
                <a:spcPts val="0"/>
              </a:spcBef>
              <a:spcAft>
                <a:spcPts val="0"/>
              </a:spcAft>
              <a:buClr>
                <a:srgbClr val="000000"/>
              </a:buClr>
              <a:buSzPts val="1100"/>
              <a:buChar char="●"/>
              <a:defRPr sz="1100">
                <a:solidFill>
                  <a:srgbClr val="000000"/>
                </a:solidFill>
              </a:defRPr>
            </a:lvl4pPr>
            <a:lvl5pPr marL="2286000" lvl="4" indent="-298450" algn="just" rtl="0">
              <a:spcBef>
                <a:spcPts val="0"/>
              </a:spcBef>
              <a:spcAft>
                <a:spcPts val="0"/>
              </a:spcAft>
              <a:buClr>
                <a:srgbClr val="000000"/>
              </a:buClr>
              <a:buSzPts val="1100"/>
              <a:buChar char="○"/>
              <a:defRPr sz="1100">
                <a:solidFill>
                  <a:srgbClr val="000000"/>
                </a:solidFill>
              </a:defRPr>
            </a:lvl5pPr>
            <a:lvl6pPr marL="2743200" lvl="5" indent="-298450" algn="just" rtl="0">
              <a:spcBef>
                <a:spcPts val="0"/>
              </a:spcBef>
              <a:spcAft>
                <a:spcPts val="0"/>
              </a:spcAft>
              <a:buClr>
                <a:srgbClr val="000000"/>
              </a:buClr>
              <a:buSzPts val="1100"/>
              <a:buChar char="■"/>
              <a:defRPr sz="1100">
                <a:solidFill>
                  <a:srgbClr val="000000"/>
                </a:solidFill>
              </a:defRPr>
            </a:lvl6pPr>
            <a:lvl7pPr marL="3200400" lvl="6" indent="-298450" algn="just" rtl="0">
              <a:spcBef>
                <a:spcPts val="0"/>
              </a:spcBef>
              <a:spcAft>
                <a:spcPts val="0"/>
              </a:spcAft>
              <a:buClr>
                <a:srgbClr val="000000"/>
              </a:buClr>
              <a:buSzPts val="1100"/>
              <a:buChar char="●"/>
              <a:defRPr sz="1100">
                <a:solidFill>
                  <a:srgbClr val="000000"/>
                </a:solidFill>
              </a:defRPr>
            </a:lvl7pPr>
            <a:lvl8pPr marL="3657600" lvl="7" indent="-298450" algn="just" rtl="0">
              <a:spcBef>
                <a:spcPts val="0"/>
              </a:spcBef>
              <a:spcAft>
                <a:spcPts val="0"/>
              </a:spcAft>
              <a:buClr>
                <a:srgbClr val="000000"/>
              </a:buClr>
              <a:buSzPts val="1100"/>
              <a:buChar char="○"/>
              <a:defRPr sz="1100">
                <a:solidFill>
                  <a:srgbClr val="000000"/>
                </a:solidFill>
              </a:defRPr>
            </a:lvl8pPr>
            <a:lvl9pPr marL="4114800" lvl="8" indent="-298450" algn="just" rtl="0">
              <a:spcBef>
                <a:spcPts val="0"/>
              </a:spcBef>
              <a:spcAft>
                <a:spcPts val="0"/>
              </a:spcAft>
              <a:buClr>
                <a:srgbClr val="000000"/>
              </a:buClr>
              <a:buSzPts val="1100"/>
              <a:buChar char="■"/>
              <a:defRPr sz="1100">
                <a:solidFill>
                  <a:srgbClr val="000000"/>
                </a:solidFill>
              </a:defRPr>
            </a:lvl9pPr>
          </a:lstStyle>
          <a:p>
            <a:endParaRPr/>
          </a:p>
        </p:txBody>
      </p:sp>
      <p:sp>
        <p:nvSpPr>
          <p:cNvPr id="103" name="Google Shape;103;p10"/>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34343"/>
              </a:buClr>
              <a:buSzPts val="700"/>
              <a:buNone/>
              <a:defRPr sz="700" i="1">
                <a:solidFill>
                  <a:srgbClr val="434343"/>
                </a:solidFill>
              </a:defRPr>
            </a:lvl1pPr>
            <a:lvl2pPr lvl="1" algn="r" rtl="0">
              <a:spcBef>
                <a:spcPts val="0"/>
              </a:spcBef>
              <a:spcAft>
                <a:spcPts val="0"/>
              </a:spcAft>
              <a:buClr>
                <a:srgbClr val="434343"/>
              </a:buClr>
              <a:buSzPts val="700"/>
              <a:buNone/>
              <a:defRPr sz="700" i="1">
                <a:solidFill>
                  <a:srgbClr val="434343"/>
                </a:solidFill>
              </a:defRPr>
            </a:lvl2pPr>
            <a:lvl3pPr lvl="2" algn="r" rtl="0">
              <a:spcBef>
                <a:spcPts val="0"/>
              </a:spcBef>
              <a:spcAft>
                <a:spcPts val="0"/>
              </a:spcAft>
              <a:buClr>
                <a:srgbClr val="434343"/>
              </a:buClr>
              <a:buSzPts val="700"/>
              <a:buNone/>
              <a:defRPr sz="700" i="1">
                <a:solidFill>
                  <a:srgbClr val="434343"/>
                </a:solidFill>
              </a:defRPr>
            </a:lvl3pPr>
            <a:lvl4pPr lvl="3" algn="r" rtl="0">
              <a:spcBef>
                <a:spcPts val="0"/>
              </a:spcBef>
              <a:spcAft>
                <a:spcPts val="0"/>
              </a:spcAft>
              <a:buClr>
                <a:srgbClr val="434343"/>
              </a:buClr>
              <a:buSzPts val="700"/>
              <a:buNone/>
              <a:defRPr sz="700" i="1">
                <a:solidFill>
                  <a:srgbClr val="434343"/>
                </a:solidFill>
              </a:defRPr>
            </a:lvl4pPr>
            <a:lvl5pPr lvl="4" algn="r" rtl="0">
              <a:spcBef>
                <a:spcPts val="0"/>
              </a:spcBef>
              <a:spcAft>
                <a:spcPts val="0"/>
              </a:spcAft>
              <a:buClr>
                <a:srgbClr val="434343"/>
              </a:buClr>
              <a:buSzPts val="700"/>
              <a:buNone/>
              <a:defRPr sz="700" i="1">
                <a:solidFill>
                  <a:srgbClr val="434343"/>
                </a:solidFill>
              </a:defRPr>
            </a:lvl5pPr>
            <a:lvl6pPr lvl="5" algn="r" rtl="0">
              <a:spcBef>
                <a:spcPts val="0"/>
              </a:spcBef>
              <a:spcAft>
                <a:spcPts val="0"/>
              </a:spcAft>
              <a:buClr>
                <a:srgbClr val="434343"/>
              </a:buClr>
              <a:buSzPts val="700"/>
              <a:buNone/>
              <a:defRPr sz="700" i="1">
                <a:solidFill>
                  <a:srgbClr val="434343"/>
                </a:solidFill>
              </a:defRPr>
            </a:lvl6pPr>
            <a:lvl7pPr lvl="6" algn="r" rtl="0">
              <a:spcBef>
                <a:spcPts val="0"/>
              </a:spcBef>
              <a:spcAft>
                <a:spcPts val="0"/>
              </a:spcAft>
              <a:buClr>
                <a:srgbClr val="434343"/>
              </a:buClr>
              <a:buSzPts val="700"/>
              <a:buNone/>
              <a:defRPr sz="700" i="1">
                <a:solidFill>
                  <a:srgbClr val="434343"/>
                </a:solidFill>
              </a:defRPr>
            </a:lvl7pPr>
            <a:lvl8pPr lvl="7" algn="r" rtl="0">
              <a:spcBef>
                <a:spcPts val="0"/>
              </a:spcBef>
              <a:spcAft>
                <a:spcPts val="0"/>
              </a:spcAft>
              <a:buClr>
                <a:srgbClr val="434343"/>
              </a:buClr>
              <a:buSzPts val="700"/>
              <a:buNone/>
              <a:defRPr sz="700" i="1">
                <a:solidFill>
                  <a:srgbClr val="434343"/>
                </a:solidFill>
              </a:defRPr>
            </a:lvl8pPr>
            <a:lvl9pPr lvl="8" algn="r" rtl="0">
              <a:spcBef>
                <a:spcPts val="0"/>
              </a:spcBef>
              <a:spcAft>
                <a:spcPts val="0"/>
              </a:spcAft>
              <a:buClr>
                <a:srgbClr val="434343"/>
              </a:buClr>
              <a:buSzPts val="700"/>
              <a:buNone/>
              <a:defRPr sz="700" i="1">
                <a:solidFill>
                  <a:srgbClr val="434343"/>
                </a:solidFill>
              </a:defRPr>
            </a:lvl9pPr>
          </a:lstStyle>
          <a:p>
            <a:endParaRPr/>
          </a:p>
        </p:txBody>
      </p:sp>
      <p:sp>
        <p:nvSpPr>
          <p:cNvPr id="104" name="Google Shape;104;p10"/>
          <p:cNvSpPr txBox="1">
            <a:spLocks noGrp="1"/>
          </p:cNvSpPr>
          <p:nvPr>
            <p:ph type="title" idx="8"/>
          </p:nvPr>
        </p:nvSpPr>
        <p:spPr>
          <a:xfrm>
            <a:off x="454764" y="4864875"/>
            <a:ext cx="22719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434343"/>
              </a:buClr>
              <a:buSzPts val="700"/>
              <a:buNone/>
              <a:defRPr sz="700" i="1">
                <a:solidFill>
                  <a:srgbClr val="434343"/>
                </a:solidFill>
              </a:defRPr>
            </a:lvl1pPr>
            <a:lvl2pPr lvl="1" rtl="0">
              <a:spcBef>
                <a:spcPts val="0"/>
              </a:spcBef>
              <a:spcAft>
                <a:spcPts val="0"/>
              </a:spcAft>
              <a:buClr>
                <a:srgbClr val="434343"/>
              </a:buClr>
              <a:buSzPts val="700"/>
              <a:buNone/>
              <a:defRPr sz="700" i="1">
                <a:solidFill>
                  <a:srgbClr val="434343"/>
                </a:solidFill>
              </a:defRPr>
            </a:lvl2pPr>
            <a:lvl3pPr lvl="2" rtl="0">
              <a:spcBef>
                <a:spcPts val="0"/>
              </a:spcBef>
              <a:spcAft>
                <a:spcPts val="0"/>
              </a:spcAft>
              <a:buClr>
                <a:srgbClr val="434343"/>
              </a:buClr>
              <a:buSzPts val="700"/>
              <a:buNone/>
              <a:defRPr sz="700" i="1">
                <a:solidFill>
                  <a:srgbClr val="434343"/>
                </a:solidFill>
              </a:defRPr>
            </a:lvl3pPr>
            <a:lvl4pPr lvl="3" rtl="0">
              <a:spcBef>
                <a:spcPts val="0"/>
              </a:spcBef>
              <a:spcAft>
                <a:spcPts val="0"/>
              </a:spcAft>
              <a:buClr>
                <a:srgbClr val="434343"/>
              </a:buClr>
              <a:buSzPts val="700"/>
              <a:buNone/>
              <a:defRPr sz="700" i="1">
                <a:solidFill>
                  <a:srgbClr val="434343"/>
                </a:solidFill>
              </a:defRPr>
            </a:lvl4pPr>
            <a:lvl5pPr lvl="4" rtl="0">
              <a:spcBef>
                <a:spcPts val="0"/>
              </a:spcBef>
              <a:spcAft>
                <a:spcPts val="0"/>
              </a:spcAft>
              <a:buClr>
                <a:srgbClr val="434343"/>
              </a:buClr>
              <a:buSzPts val="700"/>
              <a:buNone/>
              <a:defRPr sz="700" i="1">
                <a:solidFill>
                  <a:srgbClr val="434343"/>
                </a:solidFill>
              </a:defRPr>
            </a:lvl5pPr>
            <a:lvl6pPr lvl="5" rtl="0">
              <a:spcBef>
                <a:spcPts val="0"/>
              </a:spcBef>
              <a:spcAft>
                <a:spcPts val="0"/>
              </a:spcAft>
              <a:buClr>
                <a:srgbClr val="434343"/>
              </a:buClr>
              <a:buSzPts val="700"/>
              <a:buNone/>
              <a:defRPr sz="700" i="1">
                <a:solidFill>
                  <a:srgbClr val="434343"/>
                </a:solidFill>
              </a:defRPr>
            </a:lvl6pPr>
            <a:lvl7pPr lvl="6" rtl="0">
              <a:spcBef>
                <a:spcPts val="0"/>
              </a:spcBef>
              <a:spcAft>
                <a:spcPts val="0"/>
              </a:spcAft>
              <a:buClr>
                <a:srgbClr val="434343"/>
              </a:buClr>
              <a:buSzPts val="700"/>
              <a:buNone/>
              <a:defRPr sz="700" i="1">
                <a:solidFill>
                  <a:srgbClr val="434343"/>
                </a:solidFill>
              </a:defRPr>
            </a:lvl7pPr>
            <a:lvl8pPr lvl="7" rtl="0">
              <a:spcBef>
                <a:spcPts val="0"/>
              </a:spcBef>
              <a:spcAft>
                <a:spcPts val="0"/>
              </a:spcAft>
              <a:buClr>
                <a:srgbClr val="434343"/>
              </a:buClr>
              <a:buSzPts val="700"/>
              <a:buNone/>
              <a:defRPr sz="700" i="1">
                <a:solidFill>
                  <a:srgbClr val="434343"/>
                </a:solidFill>
              </a:defRPr>
            </a:lvl8pPr>
            <a:lvl9pPr lvl="8" rtl="0">
              <a:spcBef>
                <a:spcPts val="0"/>
              </a:spcBef>
              <a:spcAft>
                <a:spcPts val="0"/>
              </a:spcAft>
              <a:buClr>
                <a:srgbClr val="434343"/>
              </a:buClr>
              <a:buSzPts val="700"/>
              <a:buNone/>
              <a:defRPr sz="700" i="1">
                <a:solidFill>
                  <a:srgbClr val="434343"/>
                </a:solidFill>
              </a:defRPr>
            </a:lvl9pPr>
          </a:lstStyle>
          <a:p>
            <a:endParaRPr/>
          </a:p>
        </p:txBody>
      </p:sp>
      <p:sp>
        <p:nvSpPr>
          <p:cNvPr id="105" name="Google Shape;105;p10"/>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6" name="Google Shape;106;p10"/>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7" name="Google Shape;107;p10"/>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108" name="Google Shape;108;p10"/>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109" name="Google Shape;109;p10"/>
          <p:cNvSpPr txBox="1">
            <a:spLocks noGrp="1"/>
          </p:cNvSpPr>
          <p:nvPr>
            <p:ph type="title" idx="9"/>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10" name="Google Shape;110;p10"/>
          <p:cNvSpPr txBox="1">
            <a:spLocks noGrp="1"/>
          </p:cNvSpPr>
          <p:nvPr>
            <p:ph type="subTitle" idx="13"/>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sz="1400">
                <a:solidFill>
                  <a:schemeClr val="dk2"/>
                </a:solidFill>
              </a:defRPr>
            </a:lvl2pPr>
            <a:lvl3pPr marL="1371600" lvl="2" indent="-317500">
              <a:lnSpc>
                <a:spcPct val="115000"/>
              </a:lnSpc>
              <a:spcBef>
                <a:spcPts val="1600"/>
              </a:spcBef>
              <a:spcAft>
                <a:spcPts val="0"/>
              </a:spcAft>
              <a:buClr>
                <a:schemeClr val="dk2"/>
              </a:buClr>
              <a:buSzPts val="1400"/>
              <a:buChar char="■"/>
              <a:defRPr sz="1400">
                <a:solidFill>
                  <a:schemeClr val="dk2"/>
                </a:solidFill>
              </a:defRPr>
            </a:lvl3pPr>
            <a:lvl4pPr marL="1828800" lvl="3" indent="-317500">
              <a:lnSpc>
                <a:spcPct val="115000"/>
              </a:lnSpc>
              <a:spcBef>
                <a:spcPts val="1600"/>
              </a:spcBef>
              <a:spcAft>
                <a:spcPts val="0"/>
              </a:spcAft>
              <a:buClr>
                <a:schemeClr val="dk2"/>
              </a:buClr>
              <a:buSzPts val="1400"/>
              <a:buChar char="●"/>
              <a:defRPr sz="1400">
                <a:solidFill>
                  <a:schemeClr val="dk2"/>
                </a:solidFill>
              </a:defRPr>
            </a:lvl4pPr>
            <a:lvl5pPr marL="2286000" lvl="4" indent="-317500">
              <a:lnSpc>
                <a:spcPct val="115000"/>
              </a:lnSpc>
              <a:spcBef>
                <a:spcPts val="1600"/>
              </a:spcBef>
              <a:spcAft>
                <a:spcPts val="0"/>
              </a:spcAft>
              <a:buClr>
                <a:schemeClr val="dk2"/>
              </a:buClr>
              <a:buSzPts val="1400"/>
              <a:buChar char="○"/>
              <a:defRPr sz="1400">
                <a:solidFill>
                  <a:schemeClr val="dk2"/>
                </a:solidFill>
              </a:defRPr>
            </a:lvl5pPr>
            <a:lvl6pPr marL="2743200" lvl="5" indent="-317500">
              <a:lnSpc>
                <a:spcPct val="115000"/>
              </a:lnSpc>
              <a:spcBef>
                <a:spcPts val="1600"/>
              </a:spcBef>
              <a:spcAft>
                <a:spcPts val="0"/>
              </a:spcAft>
              <a:buClr>
                <a:schemeClr val="dk2"/>
              </a:buClr>
              <a:buSzPts val="1400"/>
              <a:buChar char="■"/>
              <a:defRPr sz="1400">
                <a:solidFill>
                  <a:schemeClr val="dk2"/>
                </a:solidFill>
              </a:defRPr>
            </a:lvl6pPr>
            <a:lvl7pPr marL="3200400" lvl="6" indent="-317500">
              <a:lnSpc>
                <a:spcPct val="115000"/>
              </a:lnSpc>
              <a:spcBef>
                <a:spcPts val="1600"/>
              </a:spcBef>
              <a:spcAft>
                <a:spcPts val="0"/>
              </a:spcAft>
              <a:buClr>
                <a:schemeClr val="dk2"/>
              </a:buClr>
              <a:buSzPts val="1400"/>
              <a:buChar char="●"/>
              <a:defRPr sz="1400">
                <a:solidFill>
                  <a:schemeClr val="dk2"/>
                </a:solidFill>
              </a:defRPr>
            </a:lvl7pPr>
            <a:lvl8pPr marL="3657600" lvl="7" indent="-317500">
              <a:lnSpc>
                <a:spcPct val="115000"/>
              </a:lnSpc>
              <a:spcBef>
                <a:spcPts val="1600"/>
              </a:spcBef>
              <a:spcAft>
                <a:spcPts val="0"/>
              </a:spcAft>
              <a:buClr>
                <a:schemeClr val="dk2"/>
              </a:buClr>
              <a:buSzPts val="1400"/>
              <a:buChar char="○"/>
              <a:defRPr sz="1400">
                <a:solidFill>
                  <a:schemeClr val="dk2"/>
                </a:solidFill>
              </a:defRPr>
            </a:lvl8pPr>
            <a:lvl9pPr marL="4114800" lvl="8" indent="-317500">
              <a:lnSpc>
                <a:spcPct val="115000"/>
              </a:lnSpc>
              <a:spcBef>
                <a:spcPts val="1600"/>
              </a:spcBef>
              <a:spcAft>
                <a:spcPts val="1600"/>
              </a:spcAft>
              <a:buClr>
                <a:schemeClr val="dk2"/>
              </a:buClr>
              <a:buSzPts val="1400"/>
              <a:buChar char="■"/>
              <a:defRPr sz="1400">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KDgNjSCVcTxBHLPS9w_RI3r6-v0AZTwg?usp=sharing"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P9raa4AQJjYeDHIAQFnVhVQs5XPx8-Ep/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39"/>
          <p:cNvSpPr txBox="1">
            <a:spLocks noGrp="1"/>
          </p:cNvSpPr>
          <p:nvPr>
            <p:ph type="title"/>
          </p:nvPr>
        </p:nvSpPr>
        <p:spPr>
          <a:xfrm>
            <a:off x="311700" y="1503300"/>
            <a:ext cx="8520600" cy="7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M-Factor</a:t>
            </a:r>
            <a:endParaRPr/>
          </a:p>
        </p:txBody>
      </p:sp>
      <p:sp>
        <p:nvSpPr>
          <p:cNvPr id="754" name="Google Shape;754;p39"/>
          <p:cNvSpPr txBox="1">
            <a:spLocks noGrp="1"/>
          </p:cNvSpPr>
          <p:nvPr>
            <p:ph type="title" idx="2"/>
          </p:nvPr>
        </p:nvSpPr>
        <p:spPr>
          <a:xfrm>
            <a:off x="311700" y="2244000"/>
            <a:ext cx="8520600" cy="7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Round 2: Case Study </a:t>
            </a:r>
            <a:endParaRPr/>
          </a:p>
        </p:txBody>
      </p:sp>
      <p:sp>
        <p:nvSpPr>
          <p:cNvPr id="755" name="Google Shape;755;p39"/>
          <p:cNvSpPr txBox="1"/>
          <p:nvPr/>
        </p:nvSpPr>
        <p:spPr>
          <a:xfrm>
            <a:off x="4406150" y="2984700"/>
            <a:ext cx="4207200" cy="4002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Candidate name: Do Nguyen Ngoc Minh</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7"/>
          <p:cNvSpPr txBox="1">
            <a:spLocks noGrp="1"/>
          </p:cNvSpPr>
          <p:nvPr>
            <p:ph type="body" idx="1"/>
          </p:nvPr>
        </p:nvSpPr>
        <p:spPr>
          <a:xfrm>
            <a:off x="955090" y="1572926"/>
            <a:ext cx="3333465" cy="30431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u="sng" dirty="0">
                <a:solidFill>
                  <a:schemeClr val="tx1"/>
                </a:solidFill>
              </a:rPr>
              <a:t>Recharge phone </a:t>
            </a:r>
          </a:p>
          <a:p>
            <a:pPr marL="0" lvl="0" indent="0" algn="l" rtl="0">
              <a:spcBef>
                <a:spcPts val="0"/>
              </a:spcBef>
              <a:spcAft>
                <a:spcPts val="0"/>
              </a:spcAft>
              <a:buNone/>
            </a:pPr>
            <a:endParaRPr lang="en-US" sz="1050" i="1" dirty="0"/>
          </a:p>
          <a:p>
            <a:pPr marL="0" lvl="0" indent="0" algn="l" rtl="0">
              <a:spcBef>
                <a:spcPts val="0"/>
              </a:spcBef>
              <a:spcAft>
                <a:spcPts val="0"/>
              </a:spcAft>
              <a:buNone/>
            </a:pPr>
            <a:r>
              <a:rPr lang="en-US" sz="1050" i="1" dirty="0"/>
              <a:t>“Recharge your phone on time – you wont miss any opportunities”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Find the frequency of recharge phone from each regular user and offer them their last recharge amount from the same merchant at the right time.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812" name="Google Shape;812;p47"/>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13" name="Google Shape;813;p47"/>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 3.1 – Topup development strategy</a:t>
            </a:r>
            <a:endParaRPr dirty="0"/>
          </a:p>
        </p:txBody>
      </p:sp>
      <p:sp>
        <p:nvSpPr>
          <p:cNvPr id="815" name="Google Shape;815;p47"/>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Extended services </a:t>
            </a:r>
            <a:endParaRPr dirty="0"/>
          </a:p>
        </p:txBody>
      </p:sp>
      <p:sp>
        <p:nvSpPr>
          <p:cNvPr id="7" name="Google Shape;811;p47">
            <a:extLst>
              <a:ext uri="{FF2B5EF4-FFF2-40B4-BE49-F238E27FC236}">
                <a16:creationId xmlns:a16="http://schemas.microsoft.com/office/drawing/2014/main" id="{2ED6DB4D-A6B5-4C5F-8A45-5D9197B42CC8}"/>
              </a:ext>
            </a:extLst>
          </p:cNvPr>
          <p:cNvSpPr txBox="1">
            <a:spLocks/>
          </p:cNvSpPr>
          <p:nvPr/>
        </p:nvSpPr>
        <p:spPr>
          <a:xfrm>
            <a:off x="4893677" y="1572926"/>
            <a:ext cx="3333465" cy="3043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15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pPr marL="0" indent="0">
              <a:buFont typeface="Arial"/>
              <a:buNone/>
            </a:pPr>
            <a:r>
              <a:rPr lang="en-US" sz="1800" u="sng" dirty="0">
                <a:solidFill>
                  <a:schemeClr val="tx1"/>
                </a:solidFill>
              </a:rPr>
              <a:t>Auto top-up, scheduled top up </a:t>
            </a:r>
          </a:p>
          <a:p>
            <a:pPr marL="0" indent="0">
              <a:buFont typeface="Arial"/>
              <a:buNone/>
            </a:pPr>
            <a:endParaRPr lang="en-US" dirty="0"/>
          </a:p>
          <a:p>
            <a:pPr marL="0" indent="0">
              <a:buFont typeface="Arial"/>
              <a:buNone/>
            </a:pPr>
            <a:endParaRPr lang="en-US" dirty="0"/>
          </a:p>
          <a:p>
            <a:pPr marL="0" indent="0">
              <a:buFont typeface="Arial"/>
              <a:buNone/>
            </a:pPr>
            <a:endParaRPr lang="en-US" dirty="0"/>
          </a:p>
          <a:p>
            <a:pPr marL="0" indent="0">
              <a:buFont typeface="Arial"/>
              <a:buNone/>
            </a:pPr>
            <a:r>
              <a:rPr lang="en-US" dirty="0"/>
              <a:t>Users are allowed to set top-up preferences once and the top-up will recur automatically according to the set criteria. </a:t>
            </a:r>
          </a:p>
          <a:p>
            <a:pPr marL="0" indent="0">
              <a:buFont typeface="Arial"/>
              <a:buNone/>
            </a:pPr>
            <a:r>
              <a:rPr lang="en-US" dirty="0"/>
              <a:t>Users can also set a time for a top-up to occur</a:t>
            </a:r>
          </a:p>
          <a:p>
            <a:pPr marL="0" indent="0">
              <a:buFont typeface="Arial"/>
              <a:buNone/>
            </a:pPr>
            <a:endParaRPr lang="en-US" dirty="0"/>
          </a:p>
          <a:p>
            <a:pPr marL="0" indent="0">
              <a:buFont typeface="Arial"/>
              <a:buNone/>
            </a:pPr>
            <a:endParaRPr lang="en-US" dirty="0"/>
          </a:p>
          <a:p>
            <a:pPr marL="0" indent="0">
              <a:buFont typeface="Arial"/>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8"/>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21" name="Google Shape;821;p48"/>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3.2</a:t>
            </a:r>
            <a:endParaRPr/>
          </a:p>
        </p:txBody>
      </p:sp>
      <p:sp>
        <p:nvSpPr>
          <p:cNvPr id="823" name="Google Shape;823;p48"/>
          <p:cNvSpPr txBox="1"/>
          <p:nvPr/>
        </p:nvSpPr>
        <p:spPr>
          <a:xfrm>
            <a:off x="544025" y="781050"/>
            <a:ext cx="7547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The size of largest relationship circles        : 11</a:t>
            </a:r>
            <a:endParaRPr dirty="0"/>
          </a:p>
          <a:p>
            <a:pPr marL="0" lvl="0" indent="0" algn="l" rtl="0">
              <a:spcBef>
                <a:spcPts val="0"/>
              </a:spcBef>
              <a:spcAft>
                <a:spcPts val="0"/>
              </a:spcAft>
              <a:buNone/>
            </a:pPr>
            <a:r>
              <a:rPr lang="en" dirty="0"/>
              <a:t>The number of largest relationship circles  : 1</a:t>
            </a:r>
            <a:endParaRPr dirty="0"/>
          </a:p>
          <a:p>
            <a:pPr marL="0" lvl="0" indent="0" algn="l" rtl="0">
              <a:spcBef>
                <a:spcPts val="0"/>
              </a:spcBef>
              <a:spcAft>
                <a:spcPts val="0"/>
              </a:spcAft>
              <a:buNone/>
            </a:pPr>
            <a:r>
              <a:rPr lang="en" dirty="0"/>
              <a:t>Algorithm Explanation                                 : [Google Sheet/ </a:t>
            </a:r>
            <a:r>
              <a:rPr lang="en" dirty="0">
                <a:hlinkClick r:id="rId3"/>
              </a:rPr>
              <a:t>Google Colab Link </a:t>
            </a:r>
            <a:r>
              <a:rPr lang="en" dirty="0"/>
              <a:t>(if any)]</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0"/>
          <p:cNvSpPr txBox="1">
            <a:spLocks noGrp="1"/>
          </p:cNvSpPr>
          <p:nvPr>
            <p:ph type="title"/>
          </p:nvPr>
        </p:nvSpPr>
        <p:spPr>
          <a:xfrm>
            <a:off x="2056096" y="727875"/>
            <a:ext cx="5031900" cy="117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Part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1"/>
          <p:cNvSpPr txBox="1">
            <a:spLocks noGrp="1"/>
          </p:cNvSpPr>
          <p:nvPr>
            <p:ph type="title"/>
          </p:nvPr>
        </p:nvSpPr>
        <p:spPr>
          <a:xfrm>
            <a:off x="6598561" y="4864875"/>
            <a:ext cx="22338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66" name="Google Shape;766;p41"/>
          <p:cNvSpPr txBox="1">
            <a:spLocks noGrp="1"/>
          </p:cNvSpPr>
          <p:nvPr>
            <p:ph type="title" idx="2"/>
          </p:nvPr>
        </p:nvSpPr>
        <p:spPr>
          <a:xfrm>
            <a:off x="454764" y="4864875"/>
            <a:ext cx="22338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1</a:t>
            </a:r>
            <a:endParaRPr/>
          </a:p>
        </p:txBody>
      </p:sp>
      <p:sp>
        <p:nvSpPr>
          <p:cNvPr id="768" name="Google Shape;768;p41"/>
          <p:cNvSpPr txBox="1"/>
          <p:nvPr/>
        </p:nvSpPr>
        <p:spPr>
          <a:xfrm>
            <a:off x="692400" y="811100"/>
            <a:ext cx="7547100" cy="89252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Part 1.1</a:t>
            </a:r>
            <a:endParaRPr b="1" dirty="0"/>
          </a:p>
          <a:p>
            <a:pPr marL="0" lvl="0" indent="0" algn="l" rtl="0">
              <a:spcBef>
                <a:spcPts val="0"/>
              </a:spcBef>
              <a:spcAft>
                <a:spcPts val="0"/>
              </a:spcAft>
              <a:buNone/>
            </a:pPr>
            <a:r>
              <a:rPr lang="en" dirty="0"/>
              <a:t>Total Revenue in January : </a:t>
            </a:r>
            <a:r>
              <a:rPr lang="en-US" sz="1800" i="0" dirty="0">
                <a:solidFill>
                  <a:srgbClr val="000000"/>
                </a:solidFill>
                <a:effectLst/>
                <a:latin typeface="Arial" panose="020B0604020202020204" pitchFamily="34" charset="0"/>
              </a:rPr>
              <a:t>1409827.02</a:t>
            </a:r>
            <a:r>
              <a:rPr lang="en" dirty="0"/>
              <a:t>…………………….</a:t>
            </a:r>
            <a:endParaRPr dirty="0"/>
          </a:p>
          <a:p>
            <a:pPr marL="0" lvl="0" indent="0" algn="l" rtl="0">
              <a:spcBef>
                <a:spcPts val="0"/>
              </a:spcBef>
              <a:spcAft>
                <a:spcPts val="0"/>
              </a:spcAft>
              <a:buNone/>
            </a:pPr>
            <a:r>
              <a:rPr lang="en" dirty="0"/>
              <a:t>Data                                  : [</a:t>
            </a:r>
            <a:r>
              <a:rPr lang="en" dirty="0">
                <a:hlinkClick r:id="rId3"/>
              </a:rPr>
              <a:t>Link Google Sheet</a:t>
            </a:r>
            <a:r>
              <a:rPr lang="en" dirty="0"/>
              <a:t>]</a:t>
            </a:r>
            <a:endParaRPr dirty="0"/>
          </a:p>
        </p:txBody>
      </p:sp>
      <p:sp>
        <p:nvSpPr>
          <p:cNvPr id="769" name="Google Shape;769;p41"/>
          <p:cNvSpPr txBox="1"/>
          <p:nvPr/>
        </p:nvSpPr>
        <p:spPr>
          <a:xfrm>
            <a:off x="692400" y="2106500"/>
            <a:ext cx="7547100" cy="83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Part 1.2</a:t>
            </a:r>
            <a:endParaRPr b="1" dirty="0"/>
          </a:p>
          <a:p>
            <a:pPr marL="0" lvl="0" indent="0" algn="l" rtl="0">
              <a:spcBef>
                <a:spcPts val="0"/>
              </a:spcBef>
              <a:spcAft>
                <a:spcPts val="0"/>
              </a:spcAft>
              <a:buNone/>
            </a:pPr>
            <a:r>
              <a:rPr lang="en" dirty="0"/>
              <a:t>Total New Users in January : 28…………………….</a:t>
            </a:r>
            <a:endParaRPr dirty="0"/>
          </a:p>
          <a:p>
            <a:pPr marL="0" lvl="0" indent="0" algn="l" rtl="0">
              <a:spcBef>
                <a:spcPts val="0"/>
              </a:spcBef>
              <a:spcAft>
                <a:spcPts val="0"/>
              </a:spcAft>
              <a:buNone/>
            </a:pPr>
            <a:r>
              <a:rPr lang="en" dirty="0"/>
              <a:t>Data                                     : [</a:t>
            </a:r>
            <a:r>
              <a:rPr lang="en" dirty="0">
                <a:hlinkClick r:id="rId3"/>
              </a:rPr>
              <a:t>Link Google Sheet</a:t>
            </a:r>
            <a:r>
              <a:rPr lang="en" dirty="0"/>
              <a: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5" name="Google Shape;775;p42"/>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6" name="Google Shape;776;p42"/>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 1 – Performance Dashboard </a:t>
            </a:r>
            <a:endParaRPr dirty="0"/>
          </a:p>
        </p:txBody>
      </p:sp>
      <p:pic>
        <p:nvPicPr>
          <p:cNvPr id="3" name="Picture 2">
            <a:extLst>
              <a:ext uri="{FF2B5EF4-FFF2-40B4-BE49-F238E27FC236}">
                <a16:creationId xmlns:a16="http://schemas.microsoft.com/office/drawing/2014/main" id="{FA4410B0-ABDE-4CEF-BACF-BD60E82CB827}"/>
              </a:ext>
            </a:extLst>
          </p:cNvPr>
          <p:cNvPicPr>
            <a:picLocks noChangeAspect="1"/>
          </p:cNvPicPr>
          <p:nvPr/>
        </p:nvPicPr>
        <p:blipFill>
          <a:blip r:embed="rId3"/>
          <a:stretch>
            <a:fillRect/>
          </a:stretch>
        </p:blipFill>
        <p:spPr>
          <a:xfrm>
            <a:off x="1162516" y="706836"/>
            <a:ext cx="6961995" cy="40750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xfrm>
            <a:off x="2056096" y="727875"/>
            <a:ext cx="5031900" cy="117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Part 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9" name="Google Shape;789;p44"/>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90" name="Google Shape;790;p44"/>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 2.1 – Promotion campaign</a:t>
            </a:r>
            <a:endParaRPr dirty="0"/>
          </a:p>
        </p:txBody>
      </p:sp>
      <p:sp>
        <p:nvSpPr>
          <p:cNvPr id="792" name="Google Shape;792;p44"/>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From performance dashboard, we observe the increase in the number of top up revenue in other cities. Let’s focus on this branch. </a:t>
            </a:r>
            <a:endParaRPr dirty="0"/>
          </a:p>
        </p:txBody>
      </p:sp>
      <p:pic>
        <p:nvPicPr>
          <p:cNvPr id="3" name="Picture 2">
            <a:extLst>
              <a:ext uri="{FF2B5EF4-FFF2-40B4-BE49-F238E27FC236}">
                <a16:creationId xmlns:a16="http://schemas.microsoft.com/office/drawing/2014/main" id="{D7FE12A9-5EB3-48D8-A612-477BD07C2ACD}"/>
              </a:ext>
            </a:extLst>
          </p:cNvPr>
          <p:cNvPicPr>
            <a:picLocks noChangeAspect="1"/>
          </p:cNvPicPr>
          <p:nvPr/>
        </p:nvPicPr>
        <p:blipFill>
          <a:blip r:embed="rId3"/>
          <a:stretch>
            <a:fillRect/>
          </a:stretch>
        </p:blipFill>
        <p:spPr>
          <a:xfrm>
            <a:off x="2831854" y="1006238"/>
            <a:ext cx="6000410" cy="1932564"/>
          </a:xfrm>
          <a:prstGeom prst="rect">
            <a:avLst/>
          </a:prstGeom>
        </p:spPr>
      </p:pic>
      <p:pic>
        <p:nvPicPr>
          <p:cNvPr id="10" name="Picture 9">
            <a:extLst>
              <a:ext uri="{FF2B5EF4-FFF2-40B4-BE49-F238E27FC236}">
                <a16:creationId xmlns:a16="http://schemas.microsoft.com/office/drawing/2014/main" id="{0A79E722-1133-4988-BC48-CF8472F09C65}"/>
              </a:ext>
            </a:extLst>
          </p:cNvPr>
          <p:cNvPicPr>
            <a:picLocks noChangeAspect="1"/>
          </p:cNvPicPr>
          <p:nvPr/>
        </p:nvPicPr>
        <p:blipFill>
          <a:blip r:embed="rId4"/>
          <a:stretch>
            <a:fillRect/>
          </a:stretch>
        </p:blipFill>
        <p:spPr>
          <a:xfrm>
            <a:off x="454764" y="3080229"/>
            <a:ext cx="3362400" cy="1932564"/>
          </a:xfrm>
          <a:prstGeom prst="rect">
            <a:avLst/>
          </a:prstGeom>
        </p:spPr>
      </p:pic>
      <p:sp>
        <p:nvSpPr>
          <p:cNvPr id="4" name="TextBox 3">
            <a:extLst>
              <a:ext uri="{FF2B5EF4-FFF2-40B4-BE49-F238E27FC236}">
                <a16:creationId xmlns:a16="http://schemas.microsoft.com/office/drawing/2014/main" id="{5171FE6C-C900-4DE9-BA77-80BABE210880}"/>
              </a:ext>
            </a:extLst>
          </p:cNvPr>
          <p:cNvSpPr txBox="1"/>
          <p:nvPr/>
        </p:nvSpPr>
        <p:spPr>
          <a:xfrm>
            <a:off x="4161453" y="3265714"/>
            <a:ext cx="2873829" cy="738664"/>
          </a:xfrm>
          <a:prstGeom prst="rect">
            <a:avLst/>
          </a:prstGeom>
          <a:noFill/>
        </p:spPr>
        <p:txBody>
          <a:bodyPr wrap="square" rtlCol="0">
            <a:spAutoFit/>
          </a:bodyPr>
          <a:lstStyle/>
          <a:p>
            <a:r>
              <a:rPr lang="en-US" dirty="0"/>
              <a:t>With most of the income are generated from Male from 23 to 32 years old.</a:t>
            </a:r>
          </a:p>
        </p:txBody>
      </p:sp>
      <p:sp>
        <p:nvSpPr>
          <p:cNvPr id="12" name="TextBox 11">
            <a:extLst>
              <a:ext uri="{FF2B5EF4-FFF2-40B4-BE49-F238E27FC236}">
                <a16:creationId xmlns:a16="http://schemas.microsoft.com/office/drawing/2014/main" id="{654D5A0B-5DA0-44E6-8F3C-9E528424DF68}"/>
              </a:ext>
            </a:extLst>
          </p:cNvPr>
          <p:cNvSpPr txBox="1"/>
          <p:nvPr/>
        </p:nvSpPr>
        <p:spPr>
          <a:xfrm>
            <a:off x="454764" y="1147665"/>
            <a:ext cx="2073832" cy="1384995"/>
          </a:xfrm>
          <a:prstGeom prst="rect">
            <a:avLst/>
          </a:prstGeom>
          <a:noFill/>
        </p:spPr>
        <p:txBody>
          <a:bodyPr wrap="square" rtlCol="0">
            <a:spAutoFit/>
          </a:bodyPr>
          <a:lstStyle/>
          <a:p>
            <a:r>
              <a:rPr lang="en-US" dirty="0"/>
              <a:t>We see a steadiness proportion in current and new user in top up from other cities. Which means every user type is evenly increasing.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9" name="Google Shape;789;p44"/>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90" name="Google Shape;790;p44"/>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 2.1 – Promotion campaign</a:t>
            </a:r>
            <a:endParaRPr dirty="0"/>
          </a:p>
        </p:txBody>
      </p:sp>
      <p:sp>
        <p:nvSpPr>
          <p:cNvPr id="792" name="Google Shape;792;p44"/>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However, in the last three months, new users from 33 to 37 years old are promising.</a:t>
            </a:r>
            <a:endParaRPr dirty="0"/>
          </a:p>
        </p:txBody>
      </p:sp>
      <p:sp>
        <p:nvSpPr>
          <p:cNvPr id="2" name="TextBox 1">
            <a:extLst>
              <a:ext uri="{FF2B5EF4-FFF2-40B4-BE49-F238E27FC236}">
                <a16:creationId xmlns:a16="http://schemas.microsoft.com/office/drawing/2014/main" id="{7F5B5041-68FF-41EE-B523-CC9997387153}"/>
              </a:ext>
            </a:extLst>
          </p:cNvPr>
          <p:cNvSpPr txBox="1"/>
          <p:nvPr/>
        </p:nvSpPr>
        <p:spPr>
          <a:xfrm>
            <a:off x="744013" y="1497275"/>
            <a:ext cx="2073832" cy="1815882"/>
          </a:xfrm>
          <a:prstGeom prst="rect">
            <a:avLst/>
          </a:prstGeom>
          <a:noFill/>
        </p:spPr>
        <p:txBody>
          <a:bodyPr wrap="square" rtlCol="0">
            <a:spAutoFit/>
          </a:bodyPr>
          <a:lstStyle/>
          <a:p>
            <a:r>
              <a:rPr lang="en-US" dirty="0"/>
              <a:t>Though they have moderate number of orders, the revenue generated is as high as that from 18-22 year-old users, who are newly use our top up the most.</a:t>
            </a:r>
          </a:p>
        </p:txBody>
      </p:sp>
      <p:pic>
        <p:nvPicPr>
          <p:cNvPr id="6" name="Picture 5">
            <a:extLst>
              <a:ext uri="{FF2B5EF4-FFF2-40B4-BE49-F238E27FC236}">
                <a16:creationId xmlns:a16="http://schemas.microsoft.com/office/drawing/2014/main" id="{5B977E8B-EADE-4D3F-AB7D-03D284502DAC}"/>
              </a:ext>
            </a:extLst>
          </p:cNvPr>
          <p:cNvPicPr>
            <a:picLocks noChangeAspect="1"/>
          </p:cNvPicPr>
          <p:nvPr/>
        </p:nvPicPr>
        <p:blipFill>
          <a:blip r:embed="rId3"/>
          <a:stretch>
            <a:fillRect/>
          </a:stretch>
        </p:blipFill>
        <p:spPr>
          <a:xfrm>
            <a:off x="3172408" y="1141050"/>
            <a:ext cx="5113176" cy="2389854"/>
          </a:xfrm>
          <a:prstGeom prst="rect">
            <a:avLst/>
          </a:prstGeom>
        </p:spPr>
      </p:pic>
      <p:sp>
        <p:nvSpPr>
          <p:cNvPr id="12" name="TextBox 11">
            <a:extLst>
              <a:ext uri="{FF2B5EF4-FFF2-40B4-BE49-F238E27FC236}">
                <a16:creationId xmlns:a16="http://schemas.microsoft.com/office/drawing/2014/main" id="{B32D3DB5-4101-4A41-B328-2FBB7C9FFB50}"/>
              </a:ext>
            </a:extLst>
          </p:cNvPr>
          <p:cNvSpPr txBox="1"/>
          <p:nvPr/>
        </p:nvSpPr>
        <p:spPr>
          <a:xfrm>
            <a:off x="1370879" y="3665716"/>
            <a:ext cx="6325481" cy="738664"/>
          </a:xfrm>
          <a:prstGeom prst="rect">
            <a:avLst/>
          </a:prstGeom>
          <a:noFill/>
          <a:ln>
            <a:solidFill>
              <a:srgbClr val="7030A0"/>
            </a:solidFill>
          </a:ln>
        </p:spPr>
        <p:txBody>
          <a:bodyPr wrap="square" rtlCol="0">
            <a:spAutoFit/>
          </a:bodyPr>
          <a:lstStyle/>
          <a:p>
            <a:r>
              <a:rPr lang="en-US" dirty="0"/>
              <a:t>We can focus our MKT campaign on 33 to 37 years old users from other cities after considering our budget, as new users are decreasing in the overall number. TVC is promising but costly, KOL/influencers could be suitable. </a:t>
            </a:r>
          </a:p>
        </p:txBody>
      </p:sp>
      <p:sp>
        <p:nvSpPr>
          <p:cNvPr id="3" name="Rectangle 2">
            <a:extLst>
              <a:ext uri="{FF2B5EF4-FFF2-40B4-BE49-F238E27FC236}">
                <a16:creationId xmlns:a16="http://schemas.microsoft.com/office/drawing/2014/main" id="{0763091A-E303-4BC8-9A0D-91CECDA3E9E2}"/>
              </a:ext>
            </a:extLst>
          </p:cNvPr>
          <p:cNvSpPr/>
          <p:nvPr/>
        </p:nvSpPr>
        <p:spPr>
          <a:xfrm>
            <a:off x="5747657" y="1968759"/>
            <a:ext cx="466531" cy="11476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7252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5"/>
          <p:cNvSpPr txBox="1">
            <a:spLocks noGrp="1"/>
          </p:cNvSpPr>
          <p:nvPr>
            <p:ph type="body" idx="1"/>
          </p:nvPr>
        </p:nvSpPr>
        <p:spPr>
          <a:xfrm>
            <a:off x="454764" y="851356"/>
            <a:ext cx="8377500" cy="4003237"/>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t>From current user perspective</a:t>
            </a:r>
            <a:r>
              <a:rPr lang="en-US" dirty="0"/>
              <a:t>: This is worth continue to use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user can feel like they have gained more than a half compared to their last transaction (which was not applied the increased cashback)</a:t>
            </a:r>
          </a:p>
          <a:p>
            <a:pPr marL="0" lvl="0" indent="0" algn="l" rtl="0">
              <a:spcBef>
                <a:spcPts val="0"/>
              </a:spcBef>
              <a:spcAft>
                <a:spcPts val="0"/>
              </a:spcAft>
              <a:buNone/>
            </a:pPr>
            <a:r>
              <a:rPr lang="en-US" b="1" dirty="0"/>
              <a:t>From our business: </a:t>
            </a:r>
            <a:r>
              <a:rPr lang="en-US" dirty="0"/>
              <a:t>Still a good choice</a:t>
            </a:r>
          </a:p>
          <a:p>
            <a:pPr marL="171450" indent="-171450"/>
            <a:r>
              <a:rPr lang="en-US" dirty="0"/>
              <a:t>New users is decreasing in proportion &gt;&gt; Converting current users to regular users is crucial </a:t>
            </a:r>
          </a:p>
          <a:p>
            <a:pPr marL="171450" indent="-171450"/>
            <a:r>
              <a:rPr lang="en-US" dirty="0"/>
              <a:t>With the same pace, our revenue lost is just 1.5% of the cashback before increase scheme:</a:t>
            </a:r>
          </a:p>
          <a:p>
            <a:pPr marL="171450" indent="-171450"/>
            <a:endParaRPr lang="en-US" dirty="0"/>
          </a:p>
          <a:p>
            <a:pPr marL="171450" indent="-171450"/>
            <a:endParaRPr lang="en-US" dirty="0"/>
          </a:p>
          <a:p>
            <a:pPr marL="171450" indent="-171450"/>
            <a:endParaRPr lang="en-US" dirty="0"/>
          </a:p>
          <a:p>
            <a:pPr marL="171450" indent="-171450"/>
            <a:endParaRPr lang="en-US" dirty="0"/>
          </a:p>
          <a:p>
            <a:pPr marL="171450" indent="-171450"/>
            <a:r>
              <a:rPr lang="en-US" dirty="0"/>
              <a:t>Value of an order is decreasing in the last 2months (referred to performance dashboard) &gt;&gt; If we increase amount of cashback, our cashback overall value could remain low in the future while number of users is increasing.</a:t>
            </a:r>
          </a:p>
          <a:p>
            <a:pPr marL="171450" indent="-171450"/>
            <a:r>
              <a:rPr lang="en-US" dirty="0"/>
              <a:t>However, the unevenly rate in the cashback might not be a good choice in this case as current users does not seem to decrease in merchant id 14.15.16. Our revenue lost might be wasted. </a:t>
            </a:r>
            <a:endParaRPr dirty="0"/>
          </a:p>
        </p:txBody>
      </p:sp>
      <p:sp>
        <p:nvSpPr>
          <p:cNvPr id="798" name="Google Shape;798;p45"/>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99" name="Google Shape;799;p45"/>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 2.2 - Cashback</a:t>
            </a:r>
            <a:endParaRPr dirty="0"/>
          </a:p>
        </p:txBody>
      </p:sp>
      <p:sp>
        <p:nvSpPr>
          <p:cNvPr id="801" name="Google Shape;801;p45"/>
          <p:cNvSpPr txBox="1">
            <a:spLocks noGrp="1"/>
          </p:cNvSpPr>
          <p:nvPr>
            <p:ph type="subTitle" idx="4"/>
          </p:nvPr>
        </p:nvSpPr>
        <p:spPr>
          <a:xfrm>
            <a:off x="454764" y="527438"/>
            <a:ext cx="8377500" cy="478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A worth-try option</a:t>
            </a:r>
            <a:endParaRPr dirty="0"/>
          </a:p>
        </p:txBody>
      </p:sp>
      <p:pic>
        <p:nvPicPr>
          <p:cNvPr id="3" name="Picture 2">
            <a:extLst>
              <a:ext uri="{FF2B5EF4-FFF2-40B4-BE49-F238E27FC236}">
                <a16:creationId xmlns:a16="http://schemas.microsoft.com/office/drawing/2014/main" id="{AFE34027-D3F5-4116-B99D-82D97F81115E}"/>
              </a:ext>
            </a:extLst>
          </p:cNvPr>
          <p:cNvPicPr>
            <a:picLocks noChangeAspect="1"/>
          </p:cNvPicPr>
          <p:nvPr/>
        </p:nvPicPr>
        <p:blipFill>
          <a:blip r:embed="rId3"/>
          <a:stretch>
            <a:fillRect/>
          </a:stretch>
        </p:blipFill>
        <p:spPr>
          <a:xfrm>
            <a:off x="4455414" y="921038"/>
            <a:ext cx="4523773" cy="862446"/>
          </a:xfrm>
          <a:prstGeom prst="rect">
            <a:avLst/>
          </a:prstGeom>
          <a:ln>
            <a:solidFill>
              <a:schemeClr val="tx1"/>
            </a:solidFill>
          </a:ln>
        </p:spPr>
      </p:pic>
      <p:pic>
        <p:nvPicPr>
          <p:cNvPr id="5" name="Picture 4">
            <a:extLst>
              <a:ext uri="{FF2B5EF4-FFF2-40B4-BE49-F238E27FC236}">
                <a16:creationId xmlns:a16="http://schemas.microsoft.com/office/drawing/2014/main" id="{15CFEEFA-7390-4A99-A6C1-78E6EFE7949D}"/>
              </a:ext>
            </a:extLst>
          </p:cNvPr>
          <p:cNvPicPr>
            <a:picLocks noChangeAspect="1"/>
          </p:cNvPicPr>
          <p:nvPr/>
        </p:nvPicPr>
        <p:blipFill>
          <a:blip r:embed="rId4"/>
          <a:stretch>
            <a:fillRect/>
          </a:stretch>
        </p:blipFill>
        <p:spPr>
          <a:xfrm>
            <a:off x="620070" y="2963280"/>
            <a:ext cx="6639570" cy="596979"/>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46"/>
          <p:cNvSpPr txBox="1">
            <a:spLocks noGrp="1"/>
          </p:cNvSpPr>
          <p:nvPr>
            <p:ph type="title"/>
          </p:nvPr>
        </p:nvSpPr>
        <p:spPr>
          <a:xfrm>
            <a:off x="2056096" y="727875"/>
            <a:ext cx="5031900" cy="117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Part 3</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B0006D"/>
      </a:dk1>
      <a:lt1>
        <a:srgbClr val="FFFFFF"/>
      </a:lt1>
      <a:dk2>
        <a:srgbClr val="595959"/>
      </a:dk2>
      <a:lt2>
        <a:srgbClr val="08521C"/>
      </a:lt2>
      <a:accent1>
        <a:srgbClr val="3A5EA8"/>
      </a:accent1>
      <a:accent2>
        <a:srgbClr val="000078"/>
      </a:accent2>
      <a:accent3>
        <a:srgbClr val="B0006E"/>
      </a:accent3>
      <a:accent4>
        <a:srgbClr val="F172A1"/>
      </a:accent4>
      <a:accent5>
        <a:srgbClr val="F7BB42"/>
      </a:accent5>
      <a:accent6>
        <a:srgbClr val="AD8127"/>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513</Words>
  <Application>Microsoft Office PowerPoint</Application>
  <PresentationFormat>On-screen Show (16:9)</PresentationFormat>
  <Paragraphs>57</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Verdana</vt:lpstr>
      <vt:lpstr>Arial Black</vt:lpstr>
      <vt:lpstr>Arial</vt:lpstr>
      <vt:lpstr>Calibri</vt:lpstr>
      <vt:lpstr>Times New Roman</vt:lpstr>
      <vt:lpstr>Open Sans</vt:lpstr>
      <vt:lpstr>Oswald</vt:lpstr>
      <vt:lpstr>Roboto</vt:lpstr>
      <vt:lpstr>Simple Light</vt:lpstr>
      <vt:lpstr>The M-Factor</vt:lpstr>
      <vt:lpstr>Part 1</vt:lpstr>
      <vt:lpstr>PowerPoint Presentation</vt:lpstr>
      <vt:lpstr>PowerPoint Presentation</vt:lpstr>
      <vt:lpstr>Part 2</vt:lpstr>
      <vt:lpstr>PowerPoint Presentation</vt:lpstr>
      <vt:lpstr>PowerPoint Presentation</vt:lpstr>
      <vt:lpstr>PowerPoint Presentation</vt:lpstr>
      <vt:lpstr>Part 3</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M-Factor</dc:title>
  <dc:creator>Ngoc Minh Do Nguyen</dc:creator>
  <cp:lastModifiedBy>Ngoc Minh Do Nguyen</cp:lastModifiedBy>
  <cp:revision>20</cp:revision>
  <dcterms:modified xsi:type="dcterms:W3CDTF">2021-07-01T14:10:02Z</dcterms:modified>
</cp:coreProperties>
</file>